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69" r:id="rId4"/>
    <p:sldId id="266" r:id="rId5"/>
    <p:sldId id="272" r:id="rId6"/>
    <p:sldId id="273" r:id="rId7"/>
    <p:sldId id="270" r:id="rId8"/>
    <p:sldId id="275" r:id="rId9"/>
    <p:sldId id="282" r:id="rId10"/>
    <p:sldId id="283" r:id="rId11"/>
    <p:sldId id="284" r:id="rId12"/>
  </p:sldIdLst>
  <p:sldSz cx="12192000" cy="6858000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80" y="6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6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4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4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0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1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49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7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6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90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2831-6B65-4531-9E54-CD154751BD36}" type="datetimeFigureOut">
              <a:rPr lang="da-DK" smtClean="0"/>
              <a:t>22-06-2023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476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konsulenter-Sjaellan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9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-2-impu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1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usicpoint 23 - 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8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Elsa-konferencedag-5-a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6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 Andagter_reklame-til-lokalPR-3-JP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1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iv din årsgave  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odt begynd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7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Formidlingskurs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2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arat til star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0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0124 Lytter du til podcast (1920x108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1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Indre 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Stubkjær Klausen</dc:creator>
  <cp:lastModifiedBy>Morten Stubkjær Klausen</cp:lastModifiedBy>
  <cp:revision>16</cp:revision>
  <dcterms:created xsi:type="dcterms:W3CDTF">2023-03-31T12:18:43Z</dcterms:created>
  <dcterms:modified xsi:type="dcterms:W3CDTF">2023-06-22T08:25:23Z</dcterms:modified>
</cp:coreProperties>
</file>