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19" r:id="rId2"/>
    <p:sldId id="520" r:id="rId3"/>
    <p:sldId id="522" r:id="rId4"/>
    <p:sldId id="523" r:id="rId5"/>
    <p:sldId id="521" r:id="rId6"/>
    <p:sldId id="524" r:id="rId7"/>
    <p:sldId id="525" r:id="rId8"/>
    <p:sldId id="526" r:id="rId9"/>
    <p:sldId id="527" r:id="rId10"/>
    <p:sldId id="528" r:id="rId11"/>
    <p:sldId id="529" r:id="rId12"/>
    <p:sldId id="530" r:id="rId13"/>
    <p:sldId id="531" r:id="rId14"/>
    <p:sldId id="532" r:id="rId15"/>
    <p:sldId id="533" r:id="rId16"/>
    <p:sldId id="534" r:id="rId17"/>
    <p:sldId id="535" r:id="rId18"/>
    <p:sldId id="536" r:id="rId19"/>
    <p:sldId id="537" r:id="rId20"/>
    <p:sldId id="538" r:id="rId21"/>
    <p:sldId id="539" r:id="rId22"/>
  </p:sldIdLst>
  <p:sldSz cx="12192000" cy="6858000"/>
  <p:notesSz cx="6858000" cy="9144000"/>
  <p:photoAlbum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272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22-03-2024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265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22-03-2024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541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22-03-2024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044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22-03-2024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0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22-03-2024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514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22-03-2024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492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22-03-2024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579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22-03-2024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89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22-03-2024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7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22-03-2024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064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22-03-2024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909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42831-6B65-4531-9E54-CD154751BD36}" type="datetimeFigureOut">
              <a:rPr lang="da-DK" smtClean="0"/>
              <a:t>22-03-2024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44763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Lyset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310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Godly-Play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212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P Lohse_januar_24_En almindelig skol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891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rv og Testamente - powerpoint 1920x10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371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arat til star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682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30124 Lytter du til podcast (1920x1080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739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Gavebrev - powerpoint 1920x10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702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Formidlingskurse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817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549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2-impul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265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Familie---Omsorgspakke---1920x1080px-powerpoint-jp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108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FCMørkholt 2024 lokal pp 1920x1080px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392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Par3---PP-til-lokal-PR-16-9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736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Faste-gave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620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P Lohse_marts 2024_Løsesummen Jesu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117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-Inspirationsda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541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P Lohse_marts 2024_Konfirmationsgaver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451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JuniorSportsCamp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052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3-10-Kristendomskursus_P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772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Eviggla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534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ndagter_reklame-til-lokalPR-3-JP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058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0</Words>
  <Application>Microsoft Office PowerPoint</Application>
  <PresentationFormat>Widescreen</PresentationFormat>
  <Paragraphs>0</Paragraphs>
  <Slides>21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Indre Mission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Morten Stubkjær Klausen</dc:creator>
  <cp:lastModifiedBy>Morten Stubkjær Klausen</cp:lastModifiedBy>
  <cp:revision>37</cp:revision>
  <dcterms:created xsi:type="dcterms:W3CDTF">2023-03-31T12:18:43Z</dcterms:created>
  <dcterms:modified xsi:type="dcterms:W3CDTF">2024-03-22T20:45:59Z</dcterms:modified>
</cp:coreProperties>
</file>