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1" r:id="rId2"/>
    <p:sldId id="381" r:id="rId3"/>
    <p:sldId id="363" r:id="rId4"/>
    <p:sldId id="364" r:id="rId5"/>
    <p:sldId id="362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2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02-11-2023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TAK slide lokal 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5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september_Dramamanden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4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4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5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obilePay-I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4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2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september_Tunger af ild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2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Gavebrev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09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odtbegyndt - pp til Missionshuse 2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6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odtbegyndt - pp til Missionshuse 2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7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TA-Temada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9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R-slid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9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2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oktober_Tilgivelse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1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28</cp:revision>
  <dcterms:created xsi:type="dcterms:W3CDTF">2023-03-31T12:18:43Z</dcterms:created>
  <dcterms:modified xsi:type="dcterms:W3CDTF">2023-11-02T09:39:13Z</dcterms:modified>
</cp:coreProperties>
</file>