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1" r:id="rId2"/>
    <p:sldId id="363" r:id="rId3"/>
    <p:sldId id="364" r:id="rId4"/>
    <p:sldId id="362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84" y="6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16-10-2023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AK slide lokal 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57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49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57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obilePay-I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48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5206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september_Tunger af ild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20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20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0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9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begyndt - pp til Missionshuse 2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70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TA-Temada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91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-slid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90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29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8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oktober_Tilgivelse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13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90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september_Dramamanden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42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27</cp:revision>
  <dcterms:created xsi:type="dcterms:W3CDTF">2023-03-31T12:18:43Z</dcterms:created>
  <dcterms:modified xsi:type="dcterms:W3CDTF">2023-10-16T12:53:34Z</dcterms:modified>
</cp:coreProperties>
</file>