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11" autoAdjust="0"/>
  </p:normalViewPr>
  <p:slideViewPr>
    <p:cSldViewPr snapToGrid="0">
      <p:cViewPr varScale="1">
        <p:scale>
          <a:sx n="80" d="100"/>
          <a:sy n="80" d="100"/>
        </p:scale>
        <p:origin x="78" y="2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2ECA-102D-48A9-9CC5-3C784922881D}" type="datetimeFigureOut">
              <a:rPr lang="da-DK" smtClean="0"/>
              <a:t>13-07-2021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7BB27-B858-4551-B99F-2096A9A5231A}" type="slidenum">
              <a:rPr lang="da-DK" smtClean="0"/>
              <a:t>‹nr.›</a:t>
            </a:fld>
            <a:endParaRPr lang="da-DK"/>
          </a:p>
        </p:txBody>
      </p:sp>
    </p:spTree>
    <p:extLst>
      <p:ext uri="{BB962C8B-B14F-4D97-AF65-F5344CB8AC3E}">
        <p14:creationId xmlns:p14="http://schemas.microsoft.com/office/powerpoint/2010/main" val="272530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Gud har hele verden og dens nutid</a:t>
            </a:r>
            <a:r>
              <a:rPr lang="da-DK" baseline="0" dirty="0" smtClean="0"/>
              <a:t> og fremtid i sin hånd.</a:t>
            </a:r>
            <a:endParaRPr lang="da-DK" dirty="0"/>
          </a:p>
        </p:txBody>
      </p:sp>
      <p:sp>
        <p:nvSpPr>
          <p:cNvPr id="4" name="Pladsholder til slidenummer 3"/>
          <p:cNvSpPr>
            <a:spLocks noGrp="1"/>
          </p:cNvSpPr>
          <p:nvPr>
            <p:ph type="sldNum" sz="quarter" idx="10"/>
          </p:nvPr>
        </p:nvSpPr>
        <p:spPr/>
        <p:txBody>
          <a:bodyPr/>
          <a:lstStyle/>
          <a:p>
            <a:fld id="{9AB7BB27-B858-4551-B99F-2096A9A5231A}" type="slidenum">
              <a:rPr lang="da-DK" smtClean="0"/>
              <a:t>2</a:t>
            </a:fld>
            <a:endParaRPr lang="da-DK"/>
          </a:p>
        </p:txBody>
      </p:sp>
    </p:spTree>
    <p:extLst>
      <p:ext uri="{BB962C8B-B14F-4D97-AF65-F5344CB8AC3E}">
        <p14:creationId xmlns:p14="http://schemas.microsoft.com/office/powerpoint/2010/main" val="11258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Guds store fortælling om det enkelte menneskes liv: Af Guds kærlighed</a:t>
            </a:r>
            <a:r>
              <a:rPr lang="da-DK" baseline="0" dirty="0" smtClean="0"/>
              <a:t> skænker han os livet, som vi lever og derefter dør. I mellemtilstanden (som beskrives meget utydeligt, men ofte som at vi sover) opstår alle og alle dømmes. Evigheden afgøres af, om vi var i livsforbindelse med Jesus da vi døde, eller ej.</a:t>
            </a:r>
            <a:endParaRPr lang="da-DK" dirty="0"/>
          </a:p>
        </p:txBody>
      </p:sp>
      <p:sp>
        <p:nvSpPr>
          <p:cNvPr id="4" name="Pladsholder til slidenummer 3"/>
          <p:cNvSpPr>
            <a:spLocks noGrp="1"/>
          </p:cNvSpPr>
          <p:nvPr>
            <p:ph type="sldNum" sz="quarter" idx="10"/>
          </p:nvPr>
        </p:nvSpPr>
        <p:spPr/>
        <p:txBody>
          <a:bodyPr/>
          <a:lstStyle/>
          <a:p>
            <a:fld id="{9AB7BB27-B858-4551-B99F-2096A9A5231A}" type="slidenum">
              <a:rPr lang="da-DK" smtClean="0"/>
              <a:t>3</a:t>
            </a:fld>
            <a:endParaRPr lang="da-DK"/>
          </a:p>
        </p:txBody>
      </p:sp>
    </p:spTree>
    <p:extLst>
      <p:ext uri="{BB962C8B-B14F-4D97-AF65-F5344CB8AC3E}">
        <p14:creationId xmlns:p14="http://schemas.microsoft.com/office/powerpoint/2010/main" val="208554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Hele verden: Guds store fortælling om alt liv og hele verden:</a:t>
            </a:r>
            <a:r>
              <a:rPr lang="da-DK" baseline="0" dirty="0" smtClean="0"/>
              <a:t> Gud skabte det ud af intet og har siden opretholdt det indtil Jesus kommer igen. Så forsvinder denne verden og en ny verden skabes. Denne er fuldkommen og evig.</a:t>
            </a:r>
            <a:endParaRPr lang="da-DK" dirty="0"/>
          </a:p>
        </p:txBody>
      </p:sp>
      <p:sp>
        <p:nvSpPr>
          <p:cNvPr id="4" name="Pladsholder til slidenummer 3"/>
          <p:cNvSpPr>
            <a:spLocks noGrp="1"/>
          </p:cNvSpPr>
          <p:nvPr>
            <p:ph type="sldNum" sz="quarter" idx="10"/>
          </p:nvPr>
        </p:nvSpPr>
        <p:spPr/>
        <p:txBody>
          <a:bodyPr/>
          <a:lstStyle/>
          <a:p>
            <a:fld id="{9AB7BB27-B858-4551-B99F-2096A9A5231A}" type="slidenum">
              <a:rPr lang="da-DK" smtClean="0"/>
              <a:t>4</a:t>
            </a:fld>
            <a:endParaRPr lang="da-DK"/>
          </a:p>
        </p:txBody>
      </p:sp>
    </p:spTree>
    <p:extLst>
      <p:ext uri="{BB962C8B-B14F-4D97-AF65-F5344CB8AC3E}">
        <p14:creationId xmlns:p14="http://schemas.microsoft.com/office/powerpoint/2010/main" val="180019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Bibelen kan beskrive Guds tidsplan således, at en</a:t>
            </a:r>
            <a:r>
              <a:rPr lang="da-DK" baseline="0" dirty="0" smtClean="0"/>
              <a:t> beholder fyldes, indtil den er fuld – og så sker det. Her illustreret ved et timeglas. Det er på vej, sandet løber hele tiden og en dag (som kun Gud ved) er det løbet igennem og tidens fylde er nået.</a:t>
            </a:r>
            <a:endParaRPr lang="da-DK" dirty="0"/>
          </a:p>
        </p:txBody>
      </p:sp>
      <p:sp>
        <p:nvSpPr>
          <p:cNvPr id="4" name="Pladsholder til slidenummer 3"/>
          <p:cNvSpPr>
            <a:spLocks noGrp="1"/>
          </p:cNvSpPr>
          <p:nvPr>
            <p:ph type="sldNum" sz="quarter" idx="10"/>
          </p:nvPr>
        </p:nvSpPr>
        <p:spPr/>
        <p:txBody>
          <a:bodyPr/>
          <a:lstStyle/>
          <a:p>
            <a:fld id="{9AB7BB27-B858-4551-B99F-2096A9A5231A}" type="slidenum">
              <a:rPr lang="da-DK" smtClean="0"/>
              <a:t>5</a:t>
            </a:fld>
            <a:endParaRPr lang="da-DK"/>
          </a:p>
        </p:txBody>
      </p:sp>
    </p:spTree>
    <p:extLst>
      <p:ext uri="{BB962C8B-B14F-4D97-AF65-F5344CB8AC3E}">
        <p14:creationId xmlns:p14="http://schemas.microsoft.com/office/powerpoint/2010/main" val="355411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Tryghed og taknemmelighed</a:t>
            </a:r>
            <a:endParaRPr lang="da-DK" dirty="0"/>
          </a:p>
        </p:txBody>
      </p:sp>
      <p:sp>
        <p:nvSpPr>
          <p:cNvPr id="4" name="Pladsholder til slidenummer 3"/>
          <p:cNvSpPr>
            <a:spLocks noGrp="1"/>
          </p:cNvSpPr>
          <p:nvPr>
            <p:ph type="sldNum" sz="quarter" idx="10"/>
          </p:nvPr>
        </p:nvSpPr>
        <p:spPr/>
        <p:txBody>
          <a:bodyPr/>
          <a:lstStyle/>
          <a:p>
            <a:fld id="{9AB7BB27-B858-4551-B99F-2096A9A5231A}" type="slidenum">
              <a:rPr lang="da-DK" smtClean="0"/>
              <a:t>6</a:t>
            </a:fld>
            <a:endParaRPr lang="da-DK"/>
          </a:p>
        </p:txBody>
      </p:sp>
    </p:spTree>
    <p:extLst>
      <p:ext uri="{BB962C8B-B14F-4D97-AF65-F5344CB8AC3E}">
        <p14:creationId xmlns:p14="http://schemas.microsoft.com/office/powerpoint/2010/main" val="175419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Billede af at den nye verden</a:t>
            </a:r>
            <a:r>
              <a:rPr lang="da-DK" baseline="0" dirty="0" smtClean="0"/>
              <a:t> er på vej som en raket, Gud har sendt afsted. Den farer afsted gennem tiden lige nu og en dag vil den nå frem og eksplodere, så Guds løfter om fremtiden går i opfyldelse.</a:t>
            </a:r>
            <a:endParaRPr lang="da-DK" dirty="0"/>
          </a:p>
        </p:txBody>
      </p:sp>
      <p:sp>
        <p:nvSpPr>
          <p:cNvPr id="4" name="Pladsholder til slidenummer 3"/>
          <p:cNvSpPr>
            <a:spLocks noGrp="1"/>
          </p:cNvSpPr>
          <p:nvPr>
            <p:ph type="sldNum" sz="quarter" idx="10"/>
          </p:nvPr>
        </p:nvSpPr>
        <p:spPr/>
        <p:txBody>
          <a:bodyPr/>
          <a:lstStyle/>
          <a:p>
            <a:fld id="{9AB7BB27-B858-4551-B99F-2096A9A5231A}" type="slidenum">
              <a:rPr lang="da-DK" smtClean="0"/>
              <a:t>7</a:t>
            </a:fld>
            <a:endParaRPr lang="da-DK"/>
          </a:p>
        </p:txBody>
      </p:sp>
    </p:spTree>
    <p:extLst>
      <p:ext uri="{BB962C8B-B14F-4D97-AF65-F5344CB8AC3E}">
        <p14:creationId xmlns:p14="http://schemas.microsoft.com/office/powerpoint/2010/main" val="2501668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185714E4-3A92-4FC7-A2D5-54FF5C86E24E}" type="datetimeFigureOut">
              <a:rPr lang="da-DK" smtClean="0"/>
              <a:t>13-07-2021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423173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85714E4-3A92-4FC7-A2D5-54FF5C86E24E}" type="datetimeFigureOut">
              <a:rPr lang="da-DK" smtClean="0"/>
              <a:t>13-07-2021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177455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85714E4-3A92-4FC7-A2D5-54FF5C86E24E}" type="datetimeFigureOut">
              <a:rPr lang="da-DK" smtClean="0"/>
              <a:t>13-07-2021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250497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85714E4-3A92-4FC7-A2D5-54FF5C86E24E}" type="datetimeFigureOut">
              <a:rPr lang="da-DK" smtClean="0"/>
              <a:t>13-07-2021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274252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185714E4-3A92-4FC7-A2D5-54FF5C86E24E}" type="datetimeFigureOut">
              <a:rPr lang="da-DK" smtClean="0"/>
              <a:t>13-07-2021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5649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185714E4-3A92-4FC7-A2D5-54FF5C86E24E}" type="datetimeFigureOut">
              <a:rPr lang="da-DK" smtClean="0"/>
              <a:t>13-07-2021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112048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85714E4-3A92-4FC7-A2D5-54FF5C86E24E}" type="datetimeFigureOut">
              <a:rPr lang="da-DK" smtClean="0"/>
              <a:t>13-07-2021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150863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185714E4-3A92-4FC7-A2D5-54FF5C86E24E}" type="datetimeFigureOut">
              <a:rPr lang="da-DK" smtClean="0"/>
              <a:t>13-07-2021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325697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85714E4-3A92-4FC7-A2D5-54FF5C86E24E}" type="datetimeFigureOut">
              <a:rPr lang="da-DK" smtClean="0"/>
              <a:t>13-07-2021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5205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185714E4-3A92-4FC7-A2D5-54FF5C86E24E}" type="datetimeFigureOut">
              <a:rPr lang="da-DK" smtClean="0"/>
              <a:t>13-07-2021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50650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185714E4-3A92-4FC7-A2D5-54FF5C86E24E}" type="datetimeFigureOut">
              <a:rPr lang="da-DK" smtClean="0"/>
              <a:t>13-07-2021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032B1FC3-55F5-4A3B-BD67-B266AAF22766}" type="slidenum">
              <a:rPr lang="da-DK" smtClean="0"/>
              <a:t>‹nr.›</a:t>
            </a:fld>
            <a:endParaRPr lang="da-DK"/>
          </a:p>
        </p:txBody>
      </p:sp>
    </p:spTree>
    <p:extLst>
      <p:ext uri="{BB962C8B-B14F-4D97-AF65-F5344CB8AC3E}">
        <p14:creationId xmlns:p14="http://schemas.microsoft.com/office/powerpoint/2010/main" val="123088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14E4-3A92-4FC7-A2D5-54FF5C86E24E}" type="datetimeFigureOut">
              <a:rPr lang="da-DK" smtClean="0"/>
              <a:t>13-07-2021</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B1FC3-55F5-4A3B-BD67-B266AAF22766}" type="slidenum">
              <a:rPr lang="da-DK" smtClean="0"/>
              <a:t>‹nr.›</a:t>
            </a:fld>
            <a:endParaRPr lang="da-DK"/>
          </a:p>
        </p:txBody>
      </p:sp>
    </p:spTree>
    <p:extLst>
      <p:ext uri="{BB962C8B-B14F-4D97-AF65-F5344CB8AC3E}">
        <p14:creationId xmlns:p14="http://schemas.microsoft.com/office/powerpoint/2010/main" val="4179559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9085" cy="6858000"/>
          </a:xfrm>
          <a:prstGeom prst="rect">
            <a:avLst/>
          </a:prstGeom>
        </p:spPr>
      </p:pic>
    </p:spTree>
    <p:extLst>
      <p:ext uri="{BB962C8B-B14F-4D97-AF65-F5344CB8AC3E}">
        <p14:creationId xmlns:p14="http://schemas.microsoft.com/office/powerpoint/2010/main" val="302038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6134"/>
            <a:ext cx="12192000" cy="7414134"/>
          </a:xfrm>
          <a:prstGeom prst="rect">
            <a:avLst/>
          </a:prstGeom>
        </p:spPr>
      </p:pic>
      <p:grpSp>
        <p:nvGrpSpPr>
          <p:cNvPr id="3" name="Gruppe 2"/>
          <p:cNvGrpSpPr/>
          <p:nvPr/>
        </p:nvGrpSpPr>
        <p:grpSpPr>
          <a:xfrm>
            <a:off x="10506609" y="296683"/>
            <a:ext cx="1481919" cy="494971"/>
            <a:chOff x="206611" y="292394"/>
            <a:chExt cx="4274530" cy="1260438"/>
          </a:xfrm>
        </p:grpSpPr>
        <p:grpSp>
          <p:nvGrpSpPr>
            <p:cNvPr id="5" name="Gruppe 4"/>
            <p:cNvGrpSpPr/>
            <p:nvPr/>
          </p:nvGrpSpPr>
          <p:grpSpPr>
            <a:xfrm>
              <a:off x="654782" y="311002"/>
              <a:ext cx="1510055" cy="874495"/>
              <a:chOff x="654782" y="311002"/>
              <a:chExt cx="1510055" cy="874495"/>
            </a:xfrm>
          </p:grpSpPr>
          <p:sp>
            <p:nvSpPr>
              <p:cNvPr id="7" name="Ellipse 6"/>
              <p:cNvSpPr/>
              <p:nvPr/>
            </p:nvSpPr>
            <p:spPr>
              <a:xfrm>
                <a:off x="1350335" y="3110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1244009" y="3110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p:cNvSpPr/>
              <p:nvPr/>
            </p:nvSpPr>
            <p:spPr>
              <a:xfrm rot="18653702">
                <a:off x="349835" y="653869"/>
                <a:ext cx="869212" cy="19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978196" y="358848"/>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p:cNvSpPr/>
              <p:nvPr/>
            </p:nvSpPr>
            <p:spPr>
              <a:xfrm>
                <a:off x="1092497" y="33492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p:nvSpPr>
            <p:spPr>
              <a:xfrm rot="17955634">
                <a:off x="1493153" y="636389"/>
                <a:ext cx="718858" cy="19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p:cNvSpPr/>
              <p:nvPr/>
            </p:nvSpPr>
            <p:spPr>
              <a:xfrm>
                <a:off x="1573679" y="33492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p:cNvSpPr/>
              <p:nvPr/>
            </p:nvSpPr>
            <p:spPr>
              <a:xfrm rot="426884">
                <a:off x="1733076" y="362273"/>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p:cNvSpPr/>
              <p:nvPr/>
            </p:nvSpPr>
            <p:spPr>
              <a:xfrm>
                <a:off x="1942978" y="392280"/>
                <a:ext cx="162146" cy="95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rot="20292649">
                <a:off x="1952186" y="408469"/>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flipH="1">
                <a:off x="1072575" y="922613"/>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llipse 17"/>
              <p:cNvSpPr/>
              <p:nvPr/>
            </p:nvSpPr>
            <p:spPr>
              <a:xfrm flipH="1">
                <a:off x="951642" y="884069"/>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p:cNvSpPr/>
              <p:nvPr/>
            </p:nvSpPr>
            <p:spPr>
              <a:xfrm flipH="1">
                <a:off x="654782" y="884070"/>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llipse 19"/>
              <p:cNvSpPr/>
              <p:nvPr/>
            </p:nvSpPr>
            <p:spPr>
              <a:xfrm flipH="1">
                <a:off x="798610" y="874767"/>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p:cNvSpPr/>
              <p:nvPr/>
            </p:nvSpPr>
            <p:spPr>
              <a:xfrm flipH="1">
                <a:off x="1233378" y="93249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p:cNvSpPr/>
              <p:nvPr/>
            </p:nvSpPr>
            <p:spPr>
              <a:xfrm flipH="1">
                <a:off x="1378361" y="95544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flipH="1">
                <a:off x="1491417" y="9809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p:cNvSpPr/>
              <p:nvPr/>
            </p:nvSpPr>
            <p:spPr>
              <a:xfrm flipH="1">
                <a:off x="1604473" y="100636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p:cNvSpPr/>
              <p:nvPr/>
            </p:nvSpPr>
            <p:spPr>
              <a:xfrm flipH="1">
                <a:off x="994600" y="359291"/>
                <a:ext cx="915860" cy="570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p:cNvSpPr/>
              <p:nvPr/>
            </p:nvSpPr>
            <p:spPr>
              <a:xfrm flipH="1">
                <a:off x="741293" y="556053"/>
                <a:ext cx="661120" cy="428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p:cNvSpPr/>
              <p:nvPr/>
            </p:nvSpPr>
            <p:spPr>
              <a:xfrm flipH="1">
                <a:off x="1200898" y="578795"/>
                <a:ext cx="661120" cy="428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p:cNvSpPr/>
              <p:nvPr/>
            </p:nvSpPr>
            <p:spPr>
              <a:xfrm flipH="1">
                <a:off x="1699202" y="417566"/>
                <a:ext cx="235036" cy="225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6" name="Billed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611" y="292394"/>
              <a:ext cx="4274530" cy="1260438"/>
            </a:xfrm>
            <a:prstGeom prst="rect">
              <a:avLst/>
            </a:prstGeom>
          </p:spPr>
        </p:pic>
      </p:grpSp>
    </p:spTree>
    <p:extLst>
      <p:ext uri="{BB962C8B-B14F-4D97-AF65-F5344CB8AC3E}">
        <p14:creationId xmlns:p14="http://schemas.microsoft.com/office/powerpoint/2010/main" val="3064615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85787" cy="6858000"/>
          </a:xfrm>
          <a:prstGeom prst="rect">
            <a:avLst/>
          </a:prstGeom>
        </p:spPr>
      </p:pic>
      <p:pic>
        <p:nvPicPr>
          <p:cNvPr id="5" name="Billed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4066" y="131435"/>
            <a:ext cx="1481919" cy="436976"/>
          </a:xfrm>
          <a:prstGeom prst="rect">
            <a:avLst/>
          </a:prstGeom>
        </p:spPr>
      </p:pic>
    </p:spTree>
    <p:extLst>
      <p:ext uri="{BB962C8B-B14F-4D97-AF65-F5344CB8AC3E}">
        <p14:creationId xmlns:p14="http://schemas.microsoft.com/office/powerpoint/2010/main" val="3122946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431699" cy="6999316"/>
          </a:xfrm>
          <a:prstGeom prst="rect">
            <a:avLst/>
          </a:prstGeom>
        </p:spPr>
      </p:pic>
      <p:pic>
        <p:nvPicPr>
          <p:cNvPr id="4" name="Billed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4066" y="131435"/>
            <a:ext cx="1481919" cy="436976"/>
          </a:xfrm>
          <a:prstGeom prst="rect">
            <a:avLst/>
          </a:prstGeom>
        </p:spPr>
      </p:pic>
    </p:spTree>
    <p:extLst>
      <p:ext uri="{BB962C8B-B14F-4D97-AF65-F5344CB8AC3E}">
        <p14:creationId xmlns:p14="http://schemas.microsoft.com/office/powerpoint/2010/main" val="1576056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82907" cy="6858000"/>
          </a:xfrm>
          <a:prstGeom prst="rect">
            <a:avLst/>
          </a:prstGeom>
        </p:spPr>
      </p:pic>
      <p:grpSp>
        <p:nvGrpSpPr>
          <p:cNvPr id="5" name="Gruppe 4"/>
          <p:cNvGrpSpPr/>
          <p:nvPr/>
        </p:nvGrpSpPr>
        <p:grpSpPr>
          <a:xfrm>
            <a:off x="115700" y="147054"/>
            <a:ext cx="1481919" cy="494971"/>
            <a:chOff x="206611" y="292394"/>
            <a:chExt cx="4274530" cy="1260438"/>
          </a:xfrm>
        </p:grpSpPr>
        <p:grpSp>
          <p:nvGrpSpPr>
            <p:cNvPr id="6" name="Gruppe 5"/>
            <p:cNvGrpSpPr/>
            <p:nvPr/>
          </p:nvGrpSpPr>
          <p:grpSpPr>
            <a:xfrm>
              <a:off x="654782" y="311002"/>
              <a:ext cx="1510055" cy="874495"/>
              <a:chOff x="654782" y="311002"/>
              <a:chExt cx="1510055" cy="874495"/>
            </a:xfrm>
          </p:grpSpPr>
          <p:sp>
            <p:nvSpPr>
              <p:cNvPr id="8" name="Ellipse 7"/>
              <p:cNvSpPr/>
              <p:nvPr/>
            </p:nvSpPr>
            <p:spPr>
              <a:xfrm>
                <a:off x="1350335" y="3110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1244009" y="3110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rot="18653702">
                <a:off x="349835" y="653869"/>
                <a:ext cx="869212" cy="19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p:cNvSpPr/>
              <p:nvPr/>
            </p:nvSpPr>
            <p:spPr>
              <a:xfrm>
                <a:off x="978196" y="358848"/>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p:cNvSpPr/>
              <p:nvPr/>
            </p:nvSpPr>
            <p:spPr>
              <a:xfrm>
                <a:off x="1092497" y="33492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rot="17955634">
                <a:off x="1493153" y="636389"/>
                <a:ext cx="718858" cy="19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p:cNvSpPr/>
              <p:nvPr/>
            </p:nvSpPr>
            <p:spPr>
              <a:xfrm>
                <a:off x="1573679" y="33492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p:cNvSpPr/>
              <p:nvPr/>
            </p:nvSpPr>
            <p:spPr>
              <a:xfrm rot="426884">
                <a:off x="1733076" y="362273"/>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p:cNvSpPr/>
              <p:nvPr/>
            </p:nvSpPr>
            <p:spPr>
              <a:xfrm>
                <a:off x="1942978" y="392280"/>
                <a:ext cx="162146" cy="95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rot="20292649">
                <a:off x="1952186" y="408469"/>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llipse 17"/>
              <p:cNvSpPr/>
              <p:nvPr/>
            </p:nvSpPr>
            <p:spPr>
              <a:xfrm flipH="1">
                <a:off x="1072575" y="922613"/>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p:cNvSpPr/>
              <p:nvPr/>
            </p:nvSpPr>
            <p:spPr>
              <a:xfrm flipH="1">
                <a:off x="951642" y="884069"/>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llipse 19"/>
              <p:cNvSpPr/>
              <p:nvPr/>
            </p:nvSpPr>
            <p:spPr>
              <a:xfrm flipH="1">
                <a:off x="654782" y="884070"/>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p:cNvSpPr/>
              <p:nvPr/>
            </p:nvSpPr>
            <p:spPr>
              <a:xfrm flipH="1">
                <a:off x="798610" y="874767"/>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p:cNvSpPr/>
              <p:nvPr/>
            </p:nvSpPr>
            <p:spPr>
              <a:xfrm flipH="1">
                <a:off x="1233378" y="93249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flipH="1">
                <a:off x="1378361" y="95544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p:cNvSpPr/>
              <p:nvPr/>
            </p:nvSpPr>
            <p:spPr>
              <a:xfrm flipH="1">
                <a:off x="1491417" y="9809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p:cNvSpPr/>
              <p:nvPr/>
            </p:nvSpPr>
            <p:spPr>
              <a:xfrm flipH="1">
                <a:off x="1604473" y="100636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p:cNvSpPr/>
              <p:nvPr/>
            </p:nvSpPr>
            <p:spPr>
              <a:xfrm flipH="1">
                <a:off x="994600" y="359291"/>
                <a:ext cx="915860" cy="570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p:cNvSpPr/>
              <p:nvPr/>
            </p:nvSpPr>
            <p:spPr>
              <a:xfrm flipH="1">
                <a:off x="741293" y="556053"/>
                <a:ext cx="661120" cy="428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p:cNvSpPr/>
              <p:nvPr/>
            </p:nvSpPr>
            <p:spPr>
              <a:xfrm flipH="1">
                <a:off x="1200898" y="578795"/>
                <a:ext cx="661120" cy="428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p:cNvSpPr/>
              <p:nvPr/>
            </p:nvSpPr>
            <p:spPr>
              <a:xfrm flipH="1">
                <a:off x="1699202" y="417566"/>
                <a:ext cx="235036" cy="225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 name="Billed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611" y="292394"/>
              <a:ext cx="4274530" cy="1260438"/>
            </a:xfrm>
            <a:prstGeom prst="rect">
              <a:avLst/>
            </a:prstGeom>
          </p:spPr>
        </p:pic>
      </p:grpSp>
    </p:spTree>
    <p:extLst>
      <p:ext uri="{BB962C8B-B14F-4D97-AF65-F5344CB8AC3E}">
        <p14:creationId xmlns:p14="http://schemas.microsoft.com/office/powerpoint/2010/main" val="4140455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185669" cy="6858000"/>
          </a:xfrm>
          <a:prstGeom prst="rect">
            <a:avLst/>
          </a:prstGeom>
        </p:spPr>
      </p:pic>
      <p:grpSp>
        <p:nvGrpSpPr>
          <p:cNvPr id="3" name="Gruppe 2"/>
          <p:cNvGrpSpPr/>
          <p:nvPr/>
        </p:nvGrpSpPr>
        <p:grpSpPr>
          <a:xfrm>
            <a:off x="115700" y="147054"/>
            <a:ext cx="1481919" cy="494971"/>
            <a:chOff x="206611" y="292394"/>
            <a:chExt cx="4274530" cy="1260438"/>
          </a:xfrm>
        </p:grpSpPr>
        <p:grpSp>
          <p:nvGrpSpPr>
            <p:cNvPr id="4" name="Gruppe 3"/>
            <p:cNvGrpSpPr/>
            <p:nvPr/>
          </p:nvGrpSpPr>
          <p:grpSpPr>
            <a:xfrm>
              <a:off x="654782" y="311002"/>
              <a:ext cx="1510055" cy="874495"/>
              <a:chOff x="654782" y="311002"/>
              <a:chExt cx="1510055" cy="874495"/>
            </a:xfrm>
          </p:grpSpPr>
          <p:sp>
            <p:nvSpPr>
              <p:cNvPr id="6" name="Ellipse 5"/>
              <p:cNvSpPr/>
              <p:nvPr/>
            </p:nvSpPr>
            <p:spPr>
              <a:xfrm>
                <a:off x="1350335" y="3110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1244009" y="3110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rot="18653702">
                <a:off x="349835" y="653869"/>
                <a:ext cx="869212" cy="19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978196" y="358848"/>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092497" y="33492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rot="17955634">
                <a:off x="1493153" y="636389"/>
                <a:ext cx="718858" cy="19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p:cNvSpPr/>
              <p:nvPr/>
            </p:nvSpPr>
            <p:spPr>
              <a:xfrm>
                <a:off x="1573679" y="33492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p:cNvSpPr/>
              <p:nvPr/>
            </p:nvSpPr>
            <p:spPr>
              <a:xfrm rot="426884">
                <a:off x="1733076" y="362273"/>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p:cNvSpPr/>
              <p:nvPr/>
            </p:nvSpPr>
            <p:spPr>
              <a:xfrm>
                <a:off x="1942978" y="392280"/>
                <a:ext cx="162146" cy="95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p:cNvSpPr/>
              <p:nvPr/>
            </p:nvSpPr>
            <p:spPr>
              <a:xfrm rot="20292649">
                <a:off x="1952186" y="408469"/>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flipH="1">
                <a:off x="1072575" y="922613"/>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flipH="1">
                <a:off x="951642" y="884069"/>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llipse 17"/>
              <p:cNvSpPr/>
              <p:nvPr/>
            </p:nvSpPr>
            <p:spPr>
              <a:xfrm flipH="1">
                <a:off x="654782" y="884070"/>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p:cNvSpPr/>
              <p:nvPr/>
            </p:nvSpPr>
            <p:spPr>
              <a:xfrm flipH="1">
                <a:off x="798610" y="874767"/>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llipse 19"/>
              <p:cNvSpPr/>
              <p:nvPr/>
            </p:nvSpPr>
            <p:spPr>
              <a:xfrm flipH="1">
                <a:off x="1233378" y="93249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p:cNvSpPr/>
              <p:nvPr/>
            </p:nvSpPr>
            <p:spPr>
              <a:xfrm flipH="1">
                <a:off x="1378361" y="95544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p:cNvSpPr/>
              <p:nvPr/>
            </p:nvSpPr>
            <p:spPr>
              <a:xfrm flipH="1">
                <a:off x="1491417" y="9809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flipH="1">
                <a:off x="1604473" y="100636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p:cNvSpPr/>
              <p:nvPr/>
            </p:nvSpPr>
            <p:spPr>
              <a:xfrm flipH="1">
                <a:off x="994600" y="359291"/>
                <a:ext cx="915860" cy="570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p:cNvSpPr/>
              <p:nvPr/>
            </p:nvSpPr>
            <p:spPr>
              <a:xfrm flipH="1">
                <a:off x="741293" y="556053"/>
                <a:ext cx="661120" cy="428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p:cNvSpPr/>
              <p:nvPr/>
            </p:nvSpPr>
            <p:spPr>
              <a:xfrm flipH="1">
                <a:off x="1200898" y="578795"/>
                <a:ext cx="661120" cy="428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p:cNvSpPr/>
              <p:nvPr/>
            </p:nvSpPr>
            <p:spPr>
              <a:xfrm flipH="1">
                <a:off x="1699202" y="417566"/>
                <a:ext cx="235036" cy="225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5" name="Billed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611" y="292394"/>
              <a:ext cx="4274530" cy="1260438"/>
            </a:xfrm>
            <a:prstGeom prst="rect">
              <a:avLst/>
            </a:prstGeom>
          </p:spPr>
        </p:pic>
      </p:grpSp>
    </p:spTree>
    <p:extLst>
      <p:ext uri="{BB962C8B-B14F-4D97-AF65-F5344CB8AC3E}">
        <p14:creationId xmlns:p14="http://schemas.microsoft.com/office/powerpoint/2010/main" val="420472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 y="0"/>
            <a:ext cx="12185438" cy="6858000"/>
          </a:xfrm>
          <a:prstGeom prst="rect">
            <a:avLst/>
          </a:prstGeom>
        </p:spPr>
      </p:pic>
      <p:grpSp>
        <p:nvGrpSpPr>
          <p:cNvPr id="3" name="Gruppe 2"/>
          <p:cNvGrpSpPr/>
          <p:nvPr/>
        </p:nvGrpSpPr>
        <p:grpSpPr>
          <a:xfrm>
            <a:off x="115700" y="147054"/>
            <a:ext cx="1481919" cy="494971"/>
            <a:chOff x="206611" y="292394"/>
            <a:chExt cx="4274530" cy="1260438"/>
          </a:xfrm>
        </p:grpSpPr>
        <p:grpSp>
          <p:nvGrpSpPr>
            <p:cNvPr id="4" name="Gruppe 3"/>
            <p:cNvGrpSpPr/>
            <p:nvPr/>
          </p:nvGrpSpPr>
          <p:grpSpPr>
            <a:xfrm>
              <a:off x="654782" y="311002"/>
              <a:ext cx="1510055" cy="874495"/>
              <a:chOff x="654782" y="311002"/>
              <a:chExt cx="1510055" cy="874495"/>
            </a:xfrm>
          </p:grpSpPr>
          <p:sp>
            <p:nvSpPr>
              <p:cNvPr id="6" name="Ellipse 5"/>
              <p:cNvSpPr/>
              <p:nvPr/>
            </p:nvSpPr>
            <p:spPr>
              <a:xfrm>
                <a:off x="1350335" y="3110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p:cNvSpPr/>
              <p:nvPr/>
            </p:nvSpPr>
            <p:spPr>
              <a:xfrm>
                <a:off x="1244009" y="3110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rot="18653702">
                <a:off x="349835" y="653869"/>
                <a:ext cx="869212" cy="19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978196" y="358848"/>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092497" y="33492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p:cNvSpPr/>
              <p:nvPr/>
            </p:nvSpPr>
            <p:spPr>
              <a:xfrm rot="17955634">
                <a:off x="1493153" y="636389"/>
                <a:ext cx="718858" cy="19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p:cNvSpPr/>
              <p:nvPr/>
            </p:nvSpPr>
            <p:spPr>
              <a:xfrm>
                <a:off x="1573679" y="33492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p:cNvSpPr/>
              <p:nvPr/>
            </p:nvSpPr>
            <p:spPr>
              <a:xfrm rot="426884">
                <a:off x="1733076" y="362273"/>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p:cNvSpPr/>
              <p:nvPr/>
            </p:nvSpPr>
            <p:spPr>
              <a:xfrm>
                <a:off x="1942978" y="392280"/>
                <a:ext cx="162146" cy="95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p:cNvSpPr/>
              <p:nvPr/>
            </p:nvSpPr>
            <p:spPr>
              <a:xfrm rot="20292649">
                <a:off x="1952186" y="408469"/>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flipH="1">
                <a:off x="1072575" y="922613"/>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p:cNvSpPr/>
              <p:nvPr/>
            </p:nvSpPr>
            <p:spPr>
              <a:xfrm flipH="1">
                <a:off x="951642" y="884069"/>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llipse 17"/>
              <p:cNvSpPr/>
              <p:nvPr/>
            </p:nvSpPr>
            <p:spPr>
              <a:xfrm flipH="1">
                <a:off x="654782" y="884070"/>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p:cNvSpPr/>
              <p:nvPr/>
            </p:nvSpPr>
            <p:spPr>
              <a:xfrm flipH="1">
                <a:off x="798610" y="874767"/>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llipse 19"/>
              <p:cNvSpPr/>
              <p:nvPr/>
            </p:nvSpPr>
            <p:spPr>
              <a:xfrm flipH="1">
                <a:off x="1233378" y="932494"/>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p:cNvSpPr/>
              <p:nvPr/>
            </p:nvSpPr>
            <p:spPr>
              <a:xfrm flipH="1">
                <a:off x="1378361" y="95544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p:cNvSpPr/>
              <p:nvPr/>
            </p:nvSpPr>
            <p:spPr>
              <a:xfrm flipH="1">
                <a:off x="1491417" y="98090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flipH="1">
                <a:off x="1604473" y="1006362"/>
                <a:ext cx="212651" cy="95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p:cNvSpPr/>
              <p:nvPr/>
            </p:nvSpPr>
            <p:spPr>
              <a:xfrm flipH="1">
                <a:off x="994600" y="359291"/>
                <a:ext cx="915860" cy="5706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p:cNvSpPr/>
              <p:nvPr/>
            </p:nvSpPr>
            <p:spPr>
              <a:xfrm flipH="1">
                <a:off x="741293" y="556053"/>
                <a:ext cx="661120" cy="428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p:cNvSpPr/>
              <p:nvPr/>
            </p:nvSpPr>
            <p:spPr>
              <a:xfrm flipH="1">
                <a:off x="1200898" y="578795"/>
                <a:ext cx="661120" cy="4286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p:cNvSpPr/>
              <p:nvPr/>
            </p:nvSpPr>
            <p:spPr>
              <a:xfrm flipH="1">
                <a:off x="1699202" y="417566"/>
                <a:ext cx="235036" cy="225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5" name="Billed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6611" y="292394"/>
              <a:ext cx="4274530" cy="1260438"/>
            </a:xfrm>
            <a:prstGeom prst="rect">
              <a:avLst/>
            </a:prstGeom>
          </p:spPr>
        </p:pic>
      </p:grpSp>
    </p:spTree>
    <p:extLst>
      <p:ext uri="{BB962C8B-B14F-4D97-AF65-F5344CB8AC3E}">
        <p14:creationId xmlns:p14="http://schemas.microsoft.com/office/powerpoint/2010/main" val="4278021966"/>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230</Words>
  <Application>Microsoft Office PowerPoint</Application>
  <PresentationFormat>Widescreen</PresentationFormat>
  <Paragraphs>12</Paragraphs>
  <Slides>7</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7</vt:i4>
      </vt:variant>
    </vt:vector>
  </HeadingPairs>
  <TitlesOfParts>
    <vt:vector size="11" baseType="lpstr">
      <vt:lpstr>Arial</vt:lpstr>
      <vt:lpstr>Calibri</vt:lpstr>
      <vt:lpstr>Calibri Light</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Indre 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Sprint Aagaard Korsholm</dc:creator>
  <cp:lastModifiedBy>Sprint Aagaard Korsholm</cp:lastModifiedBy>
  <cp:revision>13</cp:revision>
  <dcterms:created xsi:type="dcterms:W3CDTF">2021-07-02T12:24:27Z</dcterms:created>
  <dcterms:modified xsi:type="dcterms:W3CDTF">2021-07-13T06:16:22Z</dcterms:modified>
</cp:coreProperties>
</file>