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7"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263" r:id="rId25"/>
    <p:sldId id="345" r:id="rId26"/>
    <p:sldId id="346" r:id="rId27"/>
    <p:sldId id="347" r:id="rId28"/>
    <p:sldId id="348" r:id="rId29"/>
    <p:sldId id="349" r:id="rId30"/>
    <p:sldId id="350" r:id="rId31"/>
    <p:sldId id="351" r:id="rId32"/>
    <p:sldId id="352" r:id="rId33"/>
    <p:sldId id="353" r:id="rId34"/>
    <p:sldId id="354" r:id="rId35"/>
    <p:sldId id="341" r:id="rId36"/>
    <p:sldId id="342" r:id="rId37"/>
    <p:sldId id="343" r:id="rId38"/>
    <p:sldId id="344" r:id="rId3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75930" autoAdjust="0"/>
  </p:normalViewPr>
  <p:slideViewPr>
    <p:cSldViewPr snapToGrid="0">
      <p:cViewPr varScale="1">
        <p:scale>
          <a:sx n="87" d="100"/>
          <a:sy n="87" d="100"/>
        </p:scale>
        <p:origin x="594" y="90"/>
      </p:cViewPr>
      <p:guideLst/>
    </p:cSldViewPr>
  </p:slideViewPr>
  <p:notesTextViewPr>
    <p:cViewPr>
      <p:scale>
        <a:sx n="1" d="1"/>
        <a:sy n="1" d="1"/>
      </p:scale>
      <p:origin x="0" y="0"/>
    </p:cViewPr>
  </p:notesTextViewPr>
  <p:sorterViewPr>
    <p:cViewPr>
      <p:scale>
        <a:sx n="82" d="100"/>
        <a:sy n="82" d="100"/>
      </p:scale>
      <p:origin x="0" y="-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C646A-7B51-41F8-8A7F-86B2A7C15B1C}" type="datetimeFigureOut">
              <a:rPr lang="da-DK" smtClean="0"/>
              <a:t>30-07-2022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AC7B5-EAAD-4E2B-9672-7B799C13A0F8}" type="slidenum">
              <a:rPr lang="da-DK" smtClean="0"/>
              <a:t>‹nr.›</a:t>
            </a:fld>
            <a:endParaRPr lang="da-DK"/>
          </a:p>
        </p:txBody>
      </p:sp>
    </p:spTree>
    <p:extLst>
      <p:ext uri="{BB962C8B-B14F-4D97-AF65-F5344CB8AC3E}">
        <p14:creationId xmlns:p14="http://schemas.microsoft.com/office/powerpoint/2010/main" val="5764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titelslide</a:t>
            </a:r>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1</a:t>
            </a:fld>
            <a:endParaRPr lang="da-DK"/>
          </a:p>
        </p:txBody>
      </p:sp>
    </p:spTree>
    <p:extLst>
      <p:ext uri="{BB962C8B-B14F-4D97-AF65-F5344CB8AC3E}">
        <p14:creationId xmlns:p14="http://schemas.microsoft.com/office/powerpoint/2010/main" val="265528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13</a:t>
            </a:fld>
            <a:endParaRPr lang="da-DK"/>
          </a:p>
        </p:txBody>
      </p:sp>
    </p:spTree>
    <p:extLst>
      <p:ext uri="{BB962C8B-B14F-4D97-AF65-F5344CB8AC3E}">
        <p14:creationId xmlns:p14="http://schemas.microsoft.com/office/powerpoint/2010/main" val="291011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14</a:t>
            </a:fld>
            <a:endParaRPr lang="da-DK"/>
          </a:p>
        </p:txBody>
      </p:sp>
    </p:spTree>
    <p:extLst>
      <p:ext uri="{BB962C8B-B14F-4D97-AF65-F5344CB8AC3E}">
        <p14:creationId xmlns:p14="http://schemas.microsoft.com/office/powerpoint/2010/main" val="3047508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Springet, Jesus foretog</a:t>
            </a:r>
            <a:r>
              <a:rPr lang="da-DK" baseline="0" dirty="0" smtClean="0"/>
              <a:t> nedad!</a:t>
            </a:r>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15</a:t>
            </a:fld>
            <a:endParaRPr lang="da-DK"/>
          </a:p>
        </p:txBody>
      </p:sp>
    </p:spTree>
    <p:extLst>
      <p:ext uri="{BB962C8B-B14F-4D97-AF65-F5344CB8AC3E}">
        <p14:creationId xmlns:p14="http://schemas.microsoft.com/office/powerpoint/2010/main" val="193900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Og som sejrherre vendte han tilbage i sin optur!</a:t>
            </a:r>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16</a:t>
            </a:fld>
            <a:endParaRPr lang="da-DK"/>
          </a:p>
        </p:txBody>
      </p:sp>
    </p:spTree>
    <p:extLst>
      <p:ext uri="{BB962C8B-B14F-4D97-AF65-F5344CB8AC3E}">
        <p14:creationId xmlns:p14="http://schemas.microsoft.com/office/powerpoint/2010/main" val="4188714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Trosbekendelsen er helt koncentreret om denne</a:t>
            </a:r>
            <a:r>
              <a:rPr lang="da-DK" baseline="0" dirty="0" smtClean="0"/>
              <a:t> bevægelse: ned og op. Selve Jesus´ liv med alt, hvad han sagde og gjorde, nævnes slet ikke.</a:t>
            </a:r>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17</a:t>
            </a:fld>
            <a:endParaRPr lang="da-DK"/>
          </a:p>
        </p:txBody>
      </p:sp>
    </p:spTree>
    <p:extLst>
      <p:ext uri="{BB962C8B-B14F-4D97-AF65-F5344CB8AC3E}">
        <p14:creationId xmlns:p14="http://schemas.microsoft.com/office/powerpoint/2010/main" val="143882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Digt</a:t>
            </a:r>
            <a:r>
              <a:rPr lang="da-DK" baseline="0" dirty="0" smtClean="0"/>
              <a:t> af Sprint</a:t>
            </a:r>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18</a:t>
            </a:fld>
            <a:endParaRPr lang="da-DK"/>
          </a:p>
        </p:txBody>
      </p:sp>
    </p:spTree>
    <p:extLst>
      <p:ext uri="{BB962C8B-B14F-4D97-AF65-F5344CB8AC3E}">
        <p14:creationId xmlns:p14="http://schemas.microsoft.com/office/powerpoint/2010/main" val="359981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19</a:t>
            </a:fld>
            <a:endParaRPr lang="da-DK"/>
          </a:p>
        </p:txBody>
      </p:sp>
    </p:spTree>
    <p:extLst>
      <p:ext uri="{BB962C8B-B14F-4D97-AF65-F5344CB8AC3E}">
        <p14:creationId xmlns:p14="http://schemas.microsoft.com/office/powerpoint/2010/main" val="118994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20</a:t>
            </a:fld>
            <a:endParaRPr lang="da-DK"/>
          </a:p>
        </p:txBody>
      </p:sp>
    </p:spTree>
    <p:extLst>
      <p:ext uri="{BB962C8B-B14F-4D97-AF65-F5344CB8AC3E}">
        <p14:creationId xmlns:p14="http://schemas.microsoft.com/office/powerpoint/2010/main" val="376333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21</a:t>
            </a:fld>
            <a:endParaRPr lang="da-DK"/>
          </a:p>
        </p:txBody>
      </p:sp>
    </p:spTree>
    <p:extLst>
      <p:ext uri="{BB962C8B-B14F-4D97-AF65-F5344CB8AC3E}">
        <p14:creationId xmlns:p14="http://schemas.microsoft.com/office/powerpoint/2010/main" val="3680250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22</a:t>
            </a:fld>
            <a:endParaRPr lang="da-DK"/>
          </a:p>
        </p:txBody>
      </p:sp>
    </p:spTree>
    <p:extLst>
      <p:ext uri="{BB962C8B-B14F-4D97-AF65-F5344CB8AC3E}">
        <p14:creationId xmlns:p14="http://schemas.microsoft.com/office/powerpoint/2010/main" val="217444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Andet titelslide: grafik:</a:t>
            </a:r>
            <a:r>
              <a:rPr lang="da-DK" baseline="0" dirty="0" smtClean="0"/>
              <a:t> to personer eller én?</a:t>
            </a:r>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2</a:t>
            </a:fld>
            <a:endParaRPr lang="da-DK"/>
          </a:p>
        </p:txBody>
      </p:sp>
    </p:spTree>
    <p:extLst>
      <p:ext uri="{BB962C8B-B14F-4D97-AF65-F5344CB8AC3E}">
        <p14:creationId xmlns:p14="http://schemas.microsoft.com/office/powerpoint/2010/main" val="4060689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B720F37-6200-4B52-8395-DA44683814B6}" type="slidenum">
              <a:rPr lang="da-DK" smtClean="0"/>
              <a:t>23</a:t>
            </a:fld>
            <a:endParaRPr lang="da-DK"/>
          </a:p>
        </p:txBody>
      </p:sp>
    </p:spTree>
    <p:extLst>
      <p:ext uri="{BB962C8B-B14F-4D97-AF65-F5344CB8AC3E}">
        <p14:creationId xmlns:p14="http://schemas.microsoft.com/office/powerpoint/2010/main" val="2325240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GUD: den treenige Gud, der er KÆRLIGHED</a:t>
            </a:r>
            <a:endParaRPr lang="da-DK" dirty="0"/>
          </a:p>
        </p:txBody>
      </p:sp>
      <p:sp>
        <p:nvSpPr>
          <p:cNvPr id="4" name="Pladsholder til slidenummer 3"/>
          <p:cNvSpPr>
            <a:spLocks noGrp="1"/>
          </p:cNvSpPr>
          <p:nvPr>
            <p:ph type="sldNum" sz="quarter" idx="10"/>
          </p:nvPr>
        </p:nvSpPr>
        <p:spPr/>
        <p:txBody>
          <a:bodyPr/>
          <a:lstStyle/>
          <a:p>
            <a:fld id="{46AA3E11-E189-4F40-90B7-95BE615ED9B0}" type="slidenum">
              <a:rPr lang="da-DK" smtClean="0"/>
              <a:t>25</a:t>
            </a:fld>
            <a:endParaRPr lang="da-DK"/>
          </a:p>
        </p:txBody>
      </p:sp>
    </p:spTree>
    <p:extLst>
      <p:ext uri="{BB962C8B-B14F-4D97-AF65-F5344CB8AC3E}">
        <p14:creationId xmlns:p14="http://schemas.microsoft.com/office/powerpoint/2010/main" val="848097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Skabte os i sit</a:t>
            </a:r>
            <a:r>
              <a:rPr lang="da-DK" baseline="0" dirty="0" smtClean="0"/>
              <a:t> billede: til at elske ham og hinanden</a:t>
            </a:r>
            <a:endParaRPr lang="da-DK" dirty="0"/>
          </a:p>
        </p:txBody>
      </p:sp>
      <p:sp>
        <p:nvSpPr>
          <p:cNvPr id="4" name="Pladsholder til slidenummer 3"/>
          <p:cNvSpPr>
            <a:spLocks noGrp="1"/>
          </p:cNvSpPr>
          <p:nvPr>
            <p:ph type="sldNum" sz="quarter" idx="10"/>
          </p:nvPr>
        </p:nvSpPr>
        <p:spPr/>
        <p:txBody>
          <a:bodyPr/>
          <a:lstStyle/>
          <a:p>
            <a:fld id="{46AA3E11-E189-4F40-90B7-95BE615ED9B0}" type="slidenum">
              <a:rPr lang="da-DK" smtClean="0"/>
              <a:t>26</a:t>
            </a:fld>
            <a:endParaRPr lang="da-DK"/>
          </a:p>
        </p:txBody>
      </p:sp>
    </p:spTree>
    <p:extLst>
      <p:ext uri="{BB962C8B-B14F-4D97-AF65-F5344CB8AC3E}">
        <p14:creationId xmlns:p14="http://schemas.microsoft.com/office/powerpoint/2010/main" val="332902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Men vi faldt bort fra denne vidunderlige plan</a:t>
            </a:r>
            <a:endParaRPr lang="da-DK" dirty="0"/>
          </a:p>
        </p:txBody>
      </p:sp>
      <p:sp>
        <p:nvSpPr>
          <p:cNvPr id="4" name="Pladsholder til slidenummer 3"/>
          <p:cNvSpPr>
            <a:spLocks noGrp="1"/>
          </p:cNvSpPr>
          <p:nvPr>
            <p:ph type="sldNum" sz="quarter" idx="10"/>
          </p:nvPr>
        </p:nvSpPr>
        <p:spPr/>
        <p:txBody>
          <a:bodyPr/>
          <a:lstStyle/>
          <a:p>
            <a:fld id="{46AA3E11-E189-4F40-90B7-95BE615ED9B0}" type="slidenum">
              <a:rPr lang="da-DK" smtClean="0"/>
              <a:t>27</a:t>
            </a:fld>
            <a:endParaRPr lang="da-DK"/>
          </a:p>
        </p:txBody>
      </p:sp>
    </p:spTree>
    <p:extLst>
      <p:ext uri="{BB962C8B-B14F-4D97-AF65-F5344CB8AC3E}">
        <p14:creationId xmlns:p14="http://schemas.microsoft.com/office/powerpoint/2010/main" val="1752117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blev alt andet end fuldkommen kærlighed til gud og hinanden</a:t>
            </a:r>
            <a:endParaRPr lang="da-DK" dirty="0"/>
          </a:p>
        </p:txBody>
      </p:sp>
      <p:sp>
        <p:nvSpPr>
          <p:cNvPr id="4" name="Pladsholder til slidenummer 3"/>
          <p:cNvSpPr>
            <a:spLocks noGrp="1"/>
          </p:cNvSpPr>
          <p:nvPr>
            <p:ph type="sldNum" sz="quarter" idx="10"/>
          </p:nvPr>
        </p:nvSpPr>
        <p:spPr/>
        <p:txBody>
          <a:bodyPr/>
          <a:lstStyle/>
          <a:p>
            <a:fld id="{46AA3E11-E189-4F40-90B7-95BE615ED9B0}" type="slidenum">
              <a:rPr lang="da-DK" smtClean="0"/>
              <a:t>28</a:t>
            </a:fld>
            <a:endParaRPr lang="da-DK"/>
          </a:p>
        </p:txBody>
      </p:sp>
    </p:spTree>
    <p:extLst>
      <p:ext uri="{BB962C8B-B14F-4D97-AF65-F5344CB8AC3E}">
        <p14:creationId xmlns:p14="http://schemas.microsoft.com/office/powerpoint/2010/main" val="3129013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Dermed kom adskillelsen –</a:t>
            </a:r>
            <a:r>
              <a:rPr lang="da-DK" baseline="0" dirty="0" smtClean="0"/>
              <a:t> der vil fortsætte i al evighed …</a:t>
            </a:r>
            <a:endParaRPr lang="da-DK" dirty="0"/>
          </a:p>
        </p:txBody>
      </p:sp>
      <p:sp>
        <p:nvSpPr>
          <p:cNvPr id="4" name="Pladsholder til slidenummer 3"/>
          <p:cNvSpPr>
            <a:spLocks noGrp="1"/>
          </p:cNvSpPr>
          <p:nvPr>
            <p:ph type="sldNum" sz="quarter" idx="10"/>
          </p:nvPr>
        </p:nvSpPr>
        <p:spPr/>
        <p:txBody>
          <a:bodyPr/>
          <a:lstStyle/>
          <a:p>
            <a:fld id="{46AA3E11-E189-4F40-90B7-95BE615ED9B0}" type="slidenum">
              <a:rPr lang="da-DK" smtClean="0"/>
              <a:t>29</a:t>
            </a:fld>
            <a:endParaRPr lang="da-DK"/>
          </a:p>
        </p:txBody>
      </p:sp>
    </p:spTree>
    <p:extLst>
      <p:ext uri="{BB962C8B-B14F-4D97-AF65-F5344CB8AC3E}">
        <p14:creationId xmlns:p14="http://schemas.microsoft.com/office/powerpoint/2010/main" val="4094528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kræves for at et menneske slipper ud af denne forfærdelige situation? At det har</a:t>
            </a:r>
            <a:r>
              <a:rPr lang="da-DK" baseline="0" dirty="0" smtClean="0"/>
              <a:t> kærligheden til Gud og mennesker og at det får afregnet den ”regning” det har opbygget med sit ukærlige liv</a:t>
            </a:r>
            <a:endParaRPr lang="da-DK" dirty="0"/>
          </a:p>
        </p:txBody>
      </p:sp>
      <p:sp>
        <p:nvSpPr>
          <p:cNvPr id="4" name="Pladsholder til slidenummer 3"/>
          <p:cNvSpPr>
            <a:spLocks noGrp="1"/>
          </p:cNvSpPr>
          <p:nvPr>
            <p:ph type="sldNum" sz="quarter" idx="10"/>
          </p:nvPr>
        </p:nvSpPr>
        <p:spPr/>
        <p:txBody>
          <a:bodyPr/>
          <a:lstStyle/>
          <a:p>
            <a:fld id="{46AA3E11-E189-4F40-90B7-95BE615ED9B0}" type="slidenum">
              <a:rPr lang="da-DK" smtClean="0"/>
              <a:t>30</a:t>
            </a:fld>
            <a:endParaRPr lang="da-DK"/>
          </a:p>
        </p:txBody>
      </p:sp>
    </p:spTree>
    <p:extLst>
      <p:ext uri="{BB962C8B-B14F-4D97-AF65-F5344CB8AC3E}">
        <p14:creationId xmlns:p14="http://schemas.microsoft.com/office/powerpoint/2010/main" val="3181583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Intet menneske kan præstere de to ting – men Jesus</a:t>
            </a:r>
            <a:r>
              <a:rPr lang="da-DK" baseline="0" dirty="0" smtClean="0"/>
              <a:t> blev menneske og dels levede han det fuldkomne kærlige liv og dels tog han regningen </a:t>
            </a:r>
            <a:endParaRPr lang="da-DK" dirty="0"/>
          </a:p>
        </p:txBody>
      </p:sp>
      <p:sp>
        <p:nvSpPr>
          <p:cNvPr id="4" name="Pladsholder til slidenummer 3"/>
          <p:cNvSpPr>
            <a:spLocks noGrp="1"/>
          </p:cNvSpPr>
          <p:nvPr>
            <p:ph type="sldNum" sz="quarter" idx="10"/>
          </p:nvPr>
        </p:nvSpPr>
        <p:spPr/>
        <p:txBody>
          <a:bodyPr/>
          <a:lstStyle/>
          <a:p>
            <a:fld id="{46AA3E11-E189-4F40-90B7-95BE615ED9B0}" type="slidenum">
              <a:rPr lang="da-DK" smtClean="0"/>
              <a:t>31</a:t>
            </a:fld>
            <a:endParaRPr lang="da-DK"/>
          </a:p>
        </p:txBody>
      </p:sp>
    </p:spTree>
    <p:extLst>
      <p:ext uri="{BB962C8B-B14F-4D97-AF65-F5344CB8AC3E}">
        <p14:creationId xmlns:p14="http://schemas.microsoft.com/office/powerpoint/2010/main" val="553508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Så nu har Jesus ved at blive menneske</a:t>
            </a:r>
            <a:r>
              <a:rPr lang="da-DK" baseline="0" dirty="0" smtClean="0"/>
              <a:t>, </a:t>
            </a:r>
            <a:r>
              <a:rPr lang="da-DK" baseline="0" smtClean="0"/>
              <a:t>sit kærlige liv </a:t>
            </a:r>
            <a:r>
              <a:rPr lang="da-DK" baseline="0" dirty="0" smtClean="0"/>
              <a:t>og sin død på korset og sin opstandelse vundet disse ting …</a:t>
            </a:r>
            <a:endParaRPr lang="da-DK" dirty="0"/>
          </a:p>
        </p:txBody>
      </p:sp>
      <p:sp>
        <p:nvSpPr>
          <p:cNvPr id="4" name="Pladsholder til slidenummer 3"/>
          <p:cNvSpPr>
            <a:spLocks noGrp="1"/>
          </p:cNvSpPr>
          <p:nvPr>
            <p:ph type="sldNum" sz="quarter" idx="10"/>
          </p:nvPr>
        </p:nvSpPr>
        <p:spPr/>
        <p:txBody>
          <a:bodyPr/>
          <a:lstStyle/>
          <a:p>
            <a:fld id="{46AA3E11-E189-4F40-90B7-95BE615ED9B0}" type="slidenum">
              <a:rPr lang="da-DK" smtClean="0"/>
              <a:t>32</a:t>
            </a:fld>
            <a:endParaRPr lang="da-DK"/>
          </a:p>
        </p:txBody>
      </p:sp>
    </p:spTree>
    <p:extLst>
      <p:ext uri="{BB962C8B-B14F-4D97-AF65-F5344CB8AC3E}">
        <p14:creationId xmlns:p14="http://schemas.microsoft.com/office/powerpoint/2010/main" val="1319264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Som han gratis vil dele med dig og mig ved dåb og tro!!  Det kalder Luther for ”Det salige bytte”: Jesus bytter to ting med os: liv og straf!!</a:t>
            </a:r>
            <a:endParaRPr lang="da-DK" dirty="0"/>
          </a:p>
        </p:txBody>
      </p:sp>
      <p:sp>
        <p:nvSpPr>
          <p:cNvPr id="4" name="Pladsholder til slidenummer 3"/>
          <p:cNvSpPr>
            <a:spLocks noGrp="1"/>
          </p:cNvSpPr>
          <p:nvPr>
            <p:ph type="sldNum" sz="quarter" idx="10"/>
          </p:nvPr>
        </p:nvSpPr>
        <p:spPr/>
        <p:txBody>
          <a:bodyPr/>
          <a:lstStyle/>
          <a:p>
            <a:fld id="{46AA3E11-E189-4F40-90B7-95BE615ED9B0}" type="slidenum">
              <a:rPr lang="da-DK" smtClean="0"/>
              <a:t>33</a:t>
            </a:fld>
            <a:endParaRPr lang="da-DK"/>
          </a:p>
        </p:txBody>
      </p:sp>
    </p:spTree>
    <p:extLst>
      <p:ext uri="{BB962C8B-B14F-4D97-AF65-F5344CB8AC3E}">
        <p14:creationId xmlns:p14="http://schemas.microsoft.com/office/powerpoint/2010/main" val="293002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Var de to naturer kombineret på en af disse tre måder?</a:t>
            </a:r>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3</a:t>
            </a:fld>
            <a:endParaRPr lang="da-DK"/>
          </a:p>
        </p:txBody>
      </p:sp>
    </p:spTree>
    <p:extLst>
      <p:ext uri="{BB962C8B-B14F-4D97-AF65-F5344CB8AC3E}">
        <p14:creationId xmlns:p14="http://schemas.microsoft.com/office/powerpoint/2010/main" val="193274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Jesus´ liv med hans ord og gerninger</a:t>
            </a:r>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4</a:t>
            </a:fld>
            <a:endParaRPr lang="da-DK"/>
          </a:p>
        </p:txBody>
      </p:sp>
    </p:spTree>
    <p:extLst>
      <p:ext uri="{BB962C8B-B14F-4D97-AF65-F5344CB8AC3E}">
        <p14:creationId xmlns:p14="http://schemas.microsoft.com/office/powerpoint/2010/main" val="244335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Ikke en vægtfordeling, så han tilsammen var 100 %  </a:t>
            </a:r>
            <a:r>
              <a:rPr lang="da-DK" dirty="0" err="1" smtClean="0"/>
              <a:t>Gud+menneske</a:t>
            </a:r>
            <a:r>
              <a:rPr lang="da-DK" dirty="0" smtClean="0"/>
              <a:t> …</a:t>
            </a:r>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5</a:t>
            </a:fld>
            <a:endParaRPr lang="da-DK"/>
          </a:p>
        </p:txBody>
      </p:sp>
    </p:spTree>
    <p:extLst>
      <p:ext uri="{BB962C8B-B14F-4D97-AF65-F5344CB8AC3E}">
        <p14:creationId xmlns:p14="http://schemas.microsoft.com/office/powerpoint/2010/main" val="156153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Han var 100% Gud og 100% menneske = 200% </a:t>
            </a:r>
            <a:r>
              <a:rPr lang="da-DK" dirty="0" smtClean="0">
                <a:sym typeface="Wingdings" panose="05000000000000000000" pitchFamily="2" charset="2"/>
              </a:rPr>
              <a:t></a:t>
            </a:r>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6</a:t>
            </a:fld>
            <a:endParaRPr lang="da-DK"/>
          </a:p>
        </p:txBody>
      </p:sp>
    </p:spTree>
    <p:extLst>
      <p:ext uri="{BB962C8B-B14F-4D97-AF65-F5344CB8AC3E}">
        <p14:creationId xmlns:p14="http://schemas.microsoft.com/office/powerpoint/2010/main" val="404244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7</a:t>
            </a:fld>
            <a:endParaRPr lang="da-DK"/>
          </a:p>
        </p:txBody>
      </p:sp>
    </p:spTree>
    <p:extLst>
      <p:ext uri="{BB962C8B-B14F-4D97-AF65-F5344CB8AC3E}">
        <p14:creationId xmlns:p14="http://schemas.microsoft.com/office/powerpoint/2010/main" val="68361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Gud er kærlighed (1 Joh 4) og lige fra Bibelens første til dens sidste blad omtales disse tre personer. </a:t>
            </a:r>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10</a:t>
            </a:fld>
            <a:endParaRPr lang="da-DK"/>
          </a:p>
        </p:txBody>
      </p:sp>
    </p:spTree>
    <p:extLst>
      <p:ext uri="{BB962C8B-B14F-4D97-AF65-F5344CB8AC3E}">
        <p14:creationId xmlns:p14="http://schemas.microsoft.com/office/powerpoint/2010/main" val="224225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Doketisme</a:t>
            </a:r>
            <a:r>
              <a:rPr lang="da-DK" dirty="0" smtClean="0"/>
              <a:t>: Den</a:t>
            </a:r>
            <a:r>
              <a:rPr lang="da-DK" baseline="0" dirty="0" smtClean="0"/>
              <a:t> guddommelige Jesus tog bare bolig i en menneske-Jesus, og smuttede ud igen, inden menneske-Jesus bliver korsfæstet. Billede: Guddommelige Jesus er i ”Taxi-Jesus” og står af ved Golgata, så kun Taxi-Jesus bliver korsfæstet.</a:t>
            </a:r>
            <a:endParaRPr lang="da-DK" dirty="0"/>
          </a:p>
        </p:txBody>
      </p:sp>
      <p:sp>
        <p:nvSpPr>
          <p:cNvPr id="4" name="Pladsholder til slidenummer 3"/>
          <p:cNvSpPr>
            <a:spLocks noGrp="1"/>
          </p:cNvSpPr>
          <p:nvPr>
            <p:ph type="sldNum" sz="quarter" idx="10"/>
          </p:nvPr>
        </p:nvSpPr>
        <p:spPr/>
        <p:txBody>
          <a:bodyPr/>
          <a:lstStyle/>
          <a:p>
            <a:fld id="{C76AC7B5-EAAD-4E2B-9672-7B799C13A0F8}" type="slidenum">
              <a:rPr lang="da-DK" smtClean="0"/>
              <a:t>12</a:t>
            </a:fld>
            <a:endParaRPr lang="da-DK"/>
          </a:p>
        </p:txBody>
      </p:sp>
    </p:spTree>
    <p:extLst>
      <p:ext uri="{BB962C8B-B14F-4D97-AF65-F5344CB8AC3E}">
        <p14:creationId xmlns:p14="http://schemas.microsoft.com/office/powerpoint/2010/main" val="159981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9203DC48-5D12-47E2-B91E-0767257FBE1D}" type="datetimeFigureOut">
              <a:rPr lang="da-DK" smtClean="0"/>
              <a:t>30-07-2022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200383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203DC48-5D12-47E2-B91E-0767257FBE1D}" type="datetimeFigureOut">
              <a:rPr lang="da-DK" smtClean="0"/>
              <a:t>30-07-2022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136124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203DC48-5D12-47E2-B91E-0767257FBE1D}" type="datetimeFigureOut">
              <a:rPr lang="da-DK" smtClean="0"/>
              <a:t>30-07-2022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372198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203DC48-5D12-47E2-B91E-0767257FBE1D}" type="datetimeFigureOut">
              <a:rPr lang="da-DK" smtClean="0"/>
              <a:t>30-07-2022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93480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9203DC48-5D12-47E2-B91E-0767257FBE1D}" type="datetimeFigureOut">
              <a:rPr lang="da-DK" smtClean="0"/>
              <a:t>30-07-2022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166206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9203DC48-5D12-47E2-B91E-0767257FBE1D}" type="datetimeFigureOut">
              <a:rPr lang="da-DK" smtClean="0"/>
              <a:t>30-07-2022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201585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9203DC48-5D12-47E2-B91E-0767257FBE1D}" type="datetimeFigureOut">
              <a:rPr lang="da-DK" smtClean="0"/>
              <a:t>30-07-2022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391543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9203DC48-5D12-47E2-B91E-0767257FBE1D}" type="datetimeFigureOut">
              <a:rPr lang="da-DK" smtClean="0"/>
              <a:t>30-07-2022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34032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203DC48-5D12-47E2-B91E-0767257FBE1D}" type="datetimeFigureOut">
              <a:rPr lang="da-DK" smtClean="0"/>
              <a:t>30-07-2022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178988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9203DC48-5D12-47E2-B91E-0767257FBE1D}" type="datetimeFigureOut">
              <a:rPr lang="da-DK" smtClean="0"/>
              <a:t>30-07-2022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422976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9203DC48-5D12-47E2-B91E-0767257FBE1D}" type="datetimeFigureOut">
              <a:rPr lang="da-DK" smtClean="0"/>
              <a:t>30-07-2022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397F6FC-63B7-4136-AD24-C82DFFF44404}" type="slidenum">
              <a:rPr lang="da-DK" smtClean="0"/>
              <a:t>‹nr.›</a:t>
            </a:fld>
            <a:endParaRPr lang="da-DK"/>
          </a:p>
        </p:txBody>
      </p:sp>
    </p:spTree>
    <p:extLst>
      <p:ext uri="{BB962C8B-B14F-4D97-AF65-F5344CB8AC3E}">
        <p14:creationId xmlns:p14="http://schemas.microsoft.com/office/powerpoint/2010/main" val="259543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3DC48-5D12-47E2-B91E-0767257FBE1D}" type="datetimeFigureOut">
              <a:rPr lang="da-DK" smtClean="0"/>
              <a:t>30-07-2022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7F6FC-63B7-4136-AD24-C82DFFF44404}" type="slidenum">
              <a:rPr lang="da-DK" smtClean="0"/>
              <a:t>‹nr.›</a:t>
            </a:fld>
            <a:endParaRPr lang="da-DK"/>
          </a:p>
        </p:txBody>
      </p:sp>
    </p:spTree>
    <p:extLst>
      <p:ext uri="{BB962C8B-B14F-4D97-AF65-F5344CB8AC3E}">
        <p14:creationId xmlns:p14="http://schemas.microsoft.com/office/powerpoint/2010/main" val="161068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9" y="0"/>
            <a:ext cx="12186559" cy="6858000"/>
          </a:xfrm>
          <a:prstGeom prst="rect">
            <a:avLst/>
          </a:prstGeom>
        </p:spPr>
      </p:pic>
    </p:spTree>
    <p:extLst>
      <p:ext uri="{BB962C8B-B14F-4D97-AF65-F5344CB8AC3E}">
        <p14:creationId xmlns:p14="http://schemas.microsoft.com/office/powerpoint/2010/main" val="394852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9766" y="632460"/>
            <a:ext cx="6578554" cy="5662598"/>
          </a:xfrm>
          <a:prstGeom prst="rect">
            <a:avLst/>
          </a:prstGeom>
        </p:spPr>
      </p:pic>
    </p:spTree>
    <p:extLst>
      <p:ext uri="{BB962C8B-B14F-4D97-AF65-F5344CB8AC3E}">
        <p14:creationId xmlns:p14="http://schemas.microsoft.com/office/powerpoint/2010/main" val="72885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 y="0"/>
            <a:ext cx="12186889" cy="6858000"/>
          </a:xfrm>
          <a:prstGeom prst="rect">
            <a:avLst/>
          </a:prstGeom>
        </p:spPr>
      </p:pic>
    </p:spTree>
    <p:extLst>
      <p:ext uri="{BB962C8B-B14F-4D97-AF65-F5344CB8AC3E}">
        <p14:creationId xmlns:p14="http://schemas.microsoft.com/office/powerpoint/2010/main" val="198038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349908" cy="6884979"/>
          </a:xfrm>
          <a:prstGeom prst="rect">
            <a:avLst/>
          </a:prstGeom>
        </p:spPr>
      </p:pic>
    </p:spTree>
    <p:extLst>
      <p:ext uri="{BB962C8B-B14F-4D97-AF65-F5344CB8AC3E}">
        <p14:creationId xmlns:p14="http://schemas.microsoft.com/office/powerpoint/2010/main" val="375083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3865418" y="4673391"/>
            <a:ext cx="8326582"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p:cNvSpPr/>
          <p:nvPr/>
        </p:nvSpPr>
        <p:spPr>
          <a:xfrm>
            <a:off x="0" y="4682836"/>
            <a:ext cx="10266218"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p:cNvSpPr/>
          <p:nvPr/>
        </p:nvSpPr>
        <p:spPr>
          <a:xfrm>
            <a:off x="82062" y="0"/>
            <a:ext cx="11898924" cy="4682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a-DK" sz="3200" b="1" dirty="0" smtClean="0">
                <a:solidFill>
                  <a:schemeClr val="tx1"/>
                </a:solidFill>
              </a:rPr>
              <a:t>I </a:t>
            </a:r>
            <a:r>
              <a:rPr lang="da-DK" sz="3200" b="1" dirty="0">
                <a:solidFill>
                  <a:schemeClr val="tx1"/>
                </a:solidFill>
              </a:rPr>
              <a:t>skal have det sind over for hinanden, som var i Kristus Jesus, han, som havde Guds skikkelse, regnede det ikke for et rov at være lige med Gud, men gav afkald på det, tog en tjeners skikkelse på og blev mennesker lig; og da han var trådt frem som et menneske, ydmygede han sig og blev lydig indtil døden, ja, døden på et kors. Derfor har Gud højt ophøjet ham og skænket ham navnet over alle navne, for at i Jesu navn hvert knæ skal bøje sig, i himlen og på jorden og under jorden, og hver tunge bekende: Jesus Kristus er Herre, til Gud Faders ære</a:t>
            </a:r>
            <a:r>
              <a:rPr lang="da-DK" sz="3200" b="1" dirty="0" smtClean="0">
                <a:solidFill>
                  <a:schemeClr val="tx1"/>
                </a:solidFill>
              </a:rPr>
              <a:t>. </a:t>
            </a:r>
            <a:r>
              <a:rPr lang="en-US" sz="3200" b="1" dirty="0">
                <a:solidFill>
                  <a:schemeClr val="tx1"/>
                </a:solidFill>
              </a:rPr>
              <a:t>Fil 2,5-11</a:t>
            </a:r>
            <a:r>
              <a:rPr lang="en-US" sz="3200" b="1" dirty="0" smtClean="0">
                <a:solidFill>
                  <a:schemeClr val="tx1"/>
                </a:solidFill>
              </a:rPr>
              <a:t>.</a:t>
            </a:r>
            <a:endParaRPr lang="da-DK" sz="3200" dirty="0">
              <a:solidFill>
                <a:schemeClr val="tx1"/>
              </a:solidFill>
            </a:endParaRPr>
          </a:p>
        </p:txBody>
      </p:sp>
      <p:sp>
        <p:nvSpPr>
          <p:cNvPr id="8" name="Tekstfelt 7"/>
          <p:cNvSpPr txBox="1"/>
          <p:nvPr/>
        </p:nvSpPr>
        <p:spPr>
          <a:xfrm>
            <a:off x="609621" y="5116820"/>
            <a:ext cx="9680597" cy="1569660"/>
          </a:xfrm>
          <a:prstGeom prst="rect">
            <a:avLst/>
          </a:prstGeom>
          <a:noFill/>
        </p:spPr>
        <p:txBody>
          <a:bodyPr wrap="square" rtlCol="0">
            <a:spAutoFit/>
          </a:bodyPr>
          <a:lstStyle/>
          <a:p>
            <a:r>
              <a:rPr lang="da-DK" sz="4800" b="1" dirty="0" smtClean="0">
                <a:latin typeface="Bahnschrift SemiBold" panose="020B0502040204020203" pitchFamily="34" charset="0"/>
              </a:rPr>
              <a:t>En af de første kristne salmer:</a:t>
            </a:r>
          </a:p>
          <a:p>
            <a:r>
              <a:rPr lang="da-DK" sz="4800" b="1" dirty="0" smtClean="0">
                <a:latin typeface="Bahnschrift SemiBold" panose="020B0502040204020203" pitchFamily="34" charset="0"/>
              </a:rPr>
              <a:t>En lovprisning af Kristus Jesus!</a:t>
            </a:r>
            <a:endParaRPr lang="da-DK" sz="4800" b="1" dirty="0">
              <a:latin typeface="Bahnschrift SemiBold" panose="020B0502040204020203" pitchFamily="34" charset="0"/>
            </a:endParaRPr>
          </a:p>
        </p:txBody>
      </p:sp>
    </p:spTree>
    <p:extLst>
      <p:ext uri="{BB962C8B-B14F-4D97-AF65-F5344CB8AC3E}">
        <p14:creationId xmlns:p14="http://schemas.microsoft.com/office/powerpoint/2010/main" val="317011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990109" y="-1"/>
            <a:ext cx="8201891" cy="4682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21"/>
            <a:ext cx="12245973" cy="6894003"/>
          </a:xfrm>
          <a:prstGeom prst="rect">
            <a:avLst/>
          </a:prstGeom>
        </p:spPr>
      </p:pic>
      <p:sp>
        <p:nvSpPr>
          <p:cNvPr id="9" name="Tekstfelt 8"/>
          <p:cNvSpPr txBox="1"/>
          <p:nvPr/>
        </p:nvSpPr>
        <p:spPr>
          <a:xfrm>
            <a:off x="3402356" y="4425159"/>
            <a:ext cx="9680597" cy="1569660"/>
          </a:xfrm>
          <a:prstGeom prst="rect">
            <a:avLst/>
          </a:prstGeom>
          <a:noFill/>
        </p:spPr>
        <p:txBody>
          <a:bodyPr wrap="square" rtlCol="0">
            <a:spAutoFit/>
          </a:bodyPr>
          <a:lstStyle/>
          <a:p>
            <a:r>
              <a:rPr lang="da-DK" sz="4800" b="1" dirty="0" smtClean="0">
                <a:latin typeface="Bahnschrift SemiBold" panose="020B0502040204020203" pitchFamily="34" charset="0"/>
              </a:rPr>
              <a:t>Verdens længste bevægelse</a:t>
            </a:r>
          </a:p>
          <a:p>
            <a:r>
              <a:rPr lang="da-DK" sz="4800" b="1" dirty="0" smtClean="0">
                <a:latin typeface="Bahnschrift SemiBold" panose="020B0502040204020203" pitchFamily="34" charset="0"/>
              </a:rPr>
              <a:t>                                ned og op !</a:t>
            </a:r>
            <a:endParaRPr lang="da-DK" sz="4800" b="1" dirty="0">
              <a:latin typeface="Bahnschrift SemiBold" panose="020B0502040204020203" pitchFamily="34" charset="0"/>
            </a:endParaRPr>
          </a:p>
        </p:txBody>
      </p:sp>
    </p:spTree>
    <p:extLst>
      <p:ext uri="{BB962C8B-B14F-4D97-AF65-F5344CB8AC3E}">
        <p14:creationId xmlns:p14="http://schemas.microsoft.com/office/powerpoint/2010/main" val="912476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2020" cy="6858000"/>
          </a:xfrm>
          <a:prstGeom prst="rect">
            <a:avLst/>
          </a:prstGeom>
        </p:spPr>
      </p:pic>
      <p:sp>
        <p:nvSpPr>
          <p:cNvPr id="3" name="Nedadgående pil 2"/>
          <p:cNvSpPr/>
          <p:nvPr/>
        </p:nvSpPr>
        <p:spPr>
          <a:xfrm>
            <a:off x="10014332" y="2346592"/>
            <a:ext cx="1189712" cy="319489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81301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63618"/>
          </a:xfrm>
          <a:prstGeom prst="rect">
            <a:avLst/>
          </a:prstGeom>
        </p:spPr>
      </p:pic>
      <p:sp>
        <p:nvSpPr>
          <p:cNvPr id="4" name="Nedadgående pil 3"/>
          <p:cNvSpPr/>
          <p:nvPr/>
        </p:nvSpPr>
        <p:spPr>
          <a:xfrm flipV="1">
            <a:off x="10014332" y="2346592"/>
            <a:ext cx="1189712" cy="31948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7851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87569" y="187569"/>
            <a:ext cx="7936523" cy="6555641"/>
          </a:xfrm>
          <a:prstGeom prst="rect">
            <a:avLst/>
          </a:prstGeom>
          <a:noFill/>
        </p:spPr>
        <p:txBody>
          <a:bodyPr wrap="square" rtlCol="0">
            <a:spAutoFit/>
          </a:bodyPr>
          <a:lstStyle/>
          <a:p>
            <a:r>
              <a:rPr lang="da-DK" sz="2800" b="1" i="1" dirty="0"/>
              <a:t>Vi forsager Djævelen og alle hans gerninger og alt hans væsen.</a:t>
            </a:r>
            <a:endParaRPr lang="da-DK" sz="2800" b="1" dirty="0"/>
          </a:p>
          <a:p>
            <a:r>
              <a:rPr lang="da-DK" sz="2800" b="1" i="1" dirty="0"/>
              <a:t>Vi tror på Gud Fader, den Almægtige, himlens og jordens skaber.</a:t>
            </a:r>
            <a:endParaRPr lang="da-DK" sz="2800" b="1" dirty="0"/>
          </a:p>
          <a:p>
            <a:r>
              <a:rPr lang="da-DK" sz="2800" b="1" i="1" dirty="0"/>
              <a:t>Vi tror på Jesus Kristus, hans enbårne Søn, vor Herre, som er undfanget ved Helligånden, født af Jomfru Maria, pint under Pontius Pilatus, korsfæstet, død og begravet, nedfaret til dødsriget, på tredje dag opstanden fra de døde, </a:t>
            </a:r>
            <a:r>
              <a:rPr lang="da-DK" sz="2800" b="1" i="1" dirty="0" err="1"/>
              <a:t>opfaret</a:t>
            </a:r>
            <a:r>
              <a:rPr lang="da-DK" sz="2800" b="1" i="1" dirty="0"/>
              <a:t> til himmels, siddende ved Gud Faders, den Almægtiges, højre hånd, hvorfra han skal komme at dømme levende og døde.</a:t>
            </a:r>
            <a:endParaRPr lang="da-DK" sz="2800" b="1" dirty="0"/>
          </a:p>
          <a:p>
            <a:r>
              <a:rPr lang="da-DK" sz="2800" b="1" i="1" dirty="0"/>
              <a:t>Vi tror på Helligånden, den hellige, almindelige kirke, de helliges samfund, syndernes forladelse, kødets opstandelse og det evige liv</a:t>
            </a:r>
            <a:r>
              <a:rPr lang="da-DK" sz="2800" b="1" i="1" dirty="0" smtClean="0"/>
              <a:t>. AMEN!</a:t>
            </a:r>
            <a:endParaRPr lang="da-DK" sz="2800" b="1" dirty="0"/>
          </a:p>
        </p:txBody>
      </p:sp>
      <p:sp>
        <p:nvSpPr>
          <p:cNvPr id="3" name="Rektangel 2"/>
          <p:cNvSpPr/>
          <p:nvPr/>
        </p:nvSpPr>
        <p:spPr>
          <a:xfrm rot="2933807">
            <a:off x="7374338" y="2255578"/>
            <a:ext cx="2135521" cy="923330"/>
          </a:xfrm>
          <a:prstGeom prst="rect">
            <a:avLst/>
          </a:prstGeom>
          <a:noFill/>
        </p:spPr>
        <p:txBody>
          <a:bodyPr wrap="none" lIns="91440" tIns="45720" rIns="91440" bIns="45720">
            <a:spAutoFit/>
          </a:bodyPr>
          <a:lstStyle/>
          <a:p>
            <a:pPr algn="ctr"/>
            <a:r>
              <a:rPr lang="da-DK"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nedtur</a:t>
            </a:r>
            <a:endParaRPr lang="da-DK"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4" name="Rektangel 3"/>
          <p:cNvSpPr/>
          <p:nvPr/>
        </p:nvSpPr>
        <p:spPr>
          <a:xfrm rot="18405307">
            <a:off x="9237733" y="3793931"/>
            <a:ext cx="1784976" cy="923330"/>
          </a:xfrm>
          <a:prstGeom prst="rect">
            <a:avLst/>
          </a:prstGeom>
          <a:noFill/>
        </p:spPr>
        <p:txBody>
          <a:bodyPr wrap="none" lIns="91440" tIns="45720" rIns="91440" bIns="45720">
            <a:spAutoFit/>
          </a:bodyPr>
          <a:lstStyle/>
          <a:p>
            <a:pPr algn="ctr"/>
            <a:r>
              <a:rPr lang="da-DK"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optur</a:t>
            </a:r>
            <a:endParaRPr lang="da-DK"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94115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990109" y="-1"/>
            <a:ext cx="8201891" cy="4682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3176738" cy="6938794"/>
          </a:xfrm>
          <a:prstGeom prst="rect">
            <a:avLst/>
          </a:prstGeom>
        </p:spPr>
      </p:pic>
    </p:spTree>
    <p:extLst>
      <p:ext uri="{BB962C8B-B14F-4D97-AF65-F5344CB8AC3E}">
        <p14:creationId xmlns:p14="http://schemas.microsoft.com/office/powerpoint/2010/main" val="247797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3865418" y="4673391"/>
            <a:ext cx="8326582"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p:cNvSpPr/>
          <p:nvPr/>
        </p:nvSpPr>
        <p:spPr>
          <a:xfrm>
            <a:off x="-8793" y="4673391"/>
            <a:ext cx="10266218"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654716" y="4883810"/>
            <a:ext cx="9957213" cy="1754326"/>
          </a:xfrm>
          <a:prstGeom prst="rect">
            <a:avLst/>
          </a:prstGeom>
          <a:noFill/>
        </p:spPr>
        <p:txBody>
          <a:bodyPr wrap="none" lIns="91440" tIns="45720" rIns="91440" bIns="45720">
            <a:spAutoFit/>
          </a:bodyPr>
          <a:lstStyle/>
          <a:p>
            <a:pPr fontAlgn="base"/>
            <a:r>
              <a:rPr lang="en-US" sz="5400" b="1" i="1" dirty="0">
                <a:solidFill>
                  <a:srgbClr val="FF0000"/>
                </a:solidFill>
              </a:rPr>
              <a:t>Vi </a:t>
            </a:r>
            <a:r>
              <a:rPr lang="en-US" sz="5400" b="1" i="1" dirty="0" err="1">
                <a:solidFill>
                  <a:srgbClr val="FF0000"/>
                </a:solidFill>
              </a:rPr>
              <a:t>faldt</a:t>
            </a:r>
            <a:r>
              <a:rPr lang="en-US" sz="5400" b="1" i="1" dirty="0" smtClean="0">
                <a:solidFill>
                  <a:srgbClr val="FF0000"/>
                </a:solidFill>
              </a:rPr>
              <a:t>; </a:t>
            </a:r>
            <a:r>
              <a:rPr lang="en-US" sz="5400" b="1" i="1" dirty="0" err="1" smtClean="0">
                <a:solidFill>
                  <a:srgbClr val="FF0000"/>
                </a:solidFill>
              </a:rPr>
              <a:t>Kristus</a:t>
            </a:r>
            <a:r>
              <a:rPr lang="en-US" sz="5400" b="1" i="1" dirty="0" smtClean="0">
                <a:solidFill>
                  <a:srgbClr val="FF0000"/>
                </a:solidFill>
              </a:rPr>
              <a:t> </a:t>
            </a:r>
            <a:r>
              <a:rPr lang="en-US" sz="5400" b="1" i="1" dirty="0">
                <a:solidFill>
                  <a:srgbClr val="FF0000"/>
                </a:solidFill>
              </a:rPr>
              <a:t>Jesus </a:t>
            </a:r>
            <a:r>
              <a:rPr lang="en-US" sz="5400" b="1" i="1" dirty="0" err="1">
                <a:solidFill>
                  <a:srgbClr val="FF0000"/>
                </a:solidFill>
              </a:rPr>
              <a:t>dykkede</a:t>
            </a:r>
            <a:r>
              <a:rPr lang="en-US" sz="5400" b="1" i="1" dirty="0">
                <a:solidFill>
                  <a:srgbClr val="FF0000"/>
                </a:solidFill>
              </a:rPr>
              <a:t> </a:t>
            </a:r>
            <a:r>
              <a:rPr lang="en-US" sz="5400" b="1" i="1" dirty="0" err="1">
                <a:solidFill>
                  <a:srgbClr val="FF0000"/>
                </a:solidFill>
              </a:rPr>
              <a:t>ned</a:t>
            </a:r>
            <a:endParaRPr lang="en-US" sz="5400" b="1" i="1" dirty="0">
              <a:solidFill>
                <a:srgbClr val="FF0000"/>
              </a:solidFill>
            </a:endParaRPr>
          </a:p>
          <a:p>
            <a:pPr fontAlgn="base"/>
            <a:r>
              <a:rPr lang="en-US" sz="5400" b="1" i="1" dirty="0">
                <a:solidFill>
                  <a:srgbClr val="FF0000"/>
                </a:solidFill>
              </a:rPr>
              <a:t>- og tog </a:t>
            </a:r>
            <a:r>
              <a:rPr lang="en-US" sz="5400" b="1" i="1" dirty="0" err="1">
                <a:solidFill>
                  <a:srgbClr val="FF0000"/>
                </a:solidFill>
              </a:rPr>
              <a:t>os</a:t>
            </a:r>
            <a:r>
              <a:rPr lang="en-US" sz="5400" b="1" i="1" dirty="0">
                <a:solidFill>
                  <a:srgbClr val="FF0000"/>
                </a:solidFill>
              </a:rPr>
              <a:t> med i sin </a:t>
            </a:r>
            <a:r>
              <a:rPr lang="en-US" sz="5400" b="1" i="1" dirty="0" err="1">
                <a:solidFill>
                  <a:srgbClr val="FF0000"/>
                </a:solidFill>
              </a:rPr>
              <a:t>optur</a:t>
            </a:r>
            <a:r>
              <a:rPr lang="en-US" sz="5400" b="1" i="1" dirty="0">
                <a:solidFill>
                  <a:srgbClr val="FF0000"/>
                </a:solidFill>
              </a:rPr>
              <a:t>!</a:t>
            </a:r>
            <a:endParaRPr lang="da-DK" sz="5400" b="1" i="1" dirty="0">
              <a:solidFill>
                <a:srgbClr val="FF0000"/>
              </a:solidFill>
            </a:endParaRPr>
          </a:p>
        </p:txBody>
      </p:sp>
      <p:sp>
        <p:nvSpPr>
          <p:cNvPr id="5" name="Rektangel 4"/>
          <p:cNvSpPr/>
          <p:nvPr/>
        </p:nvSpPr>
        <p:spPr>
          <a:xfrm>
            <a:off x="1239622" y="368162"/>
            <a:ext cx="3361818" cy="1446550"/>
          </a:xfrm>
          <a:prstGeom prst="rect">
            <a:avLst/>
          </a:prstGeom>
          <a:noFill/>
        </p:spPr>
        <p:txBody>
          <a:bodyPr wrap="none" lIns="91440" tIns="45720" rIns="91440" bIns="45720">
            <a:spAutoFit/>
          </a:bodyPr>
          <a:lstStyle/>
          <a:p>
            <a:pPr algn="ctr"/>
            <a:r>
              <a:rPr lang="da-DK"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nedtur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67556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74021" cy="6858000"/>
          </a:xfrm>
          <a:prstGeom prst="rect">
            <a:avLst/>
          </a:prstGeom>
        </p:spPr>
      </p:pic>
    </p:spTree>
    <p:extLst>
      <p:ext uri="{BB962C8B-B14F-4D97-AF65-F5344CB8AC3E}">
        <p14:creationId xmlns:p14="http://schemas.microsoft.com/office/powerpoint/2010/main" val="3814092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3865418" y="4673391"/>
            <a:ext cx="8326582"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p:cNvSpPr/>
          <p:nvPr/>
        </p:nvSpPr>
        <p:spPr>
          <a:xfrm>
            <a:off x="-8793" y="4673391"/>
            <a:ext cx="10266218"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654716" y="4883810"/>
            <a:ext cx="9957213" cy="1754326"/>
          </a:xfrm>
          <a:prstGeom prst="rect">
            <a:avLst/>
          </a:prstGeom>
          <a:noFill/>
        </p:spPr>
        <p:txBody>
          <a:bodyPr wrap="none" lIns="91440" tIns="45720" rIns="91440" bIns="45720">
            <a:spAutoFit/>
          </a:bodyPr>
          <a:lstStyle/>
          <a:p>
            <a:pPr fontAlgn="base"/>
            <a:r>
              <a:rPr lang="en-US" sz="5400" b="1" i="1" dirty="0">
                <a:solidFill>
                  <a:srgbClr val="FF0000"/>
                </a:solidFill>
              </a:rPr>
              <a:t>Vi </a:t>
            </a:r>
            <a:r>
              <a:rPr lang="en-US" sz="5400" b="1" i="1" dirty="0" err="1">
                <a:solidFill>
                  <a:srgbClr val="FF0000"/>
                </a:solidFill>
              </a:rPr>
              <a:t>faldt</a:t>
            </a:r>
            <a:r>
              <a:rPr lang="en-US" sz="5400" b="1" i="1" dirty="0" smtClean="0">
                <a:solidFill>
                  <a:srgbClr val="FF0000"/>
                </a:solidFill>
              </a:rPr>
              <a:t>; </a:t>
            </a:r>
            <a:r>
              <a:rPr lang="en-US" sz="5400" b="1" i="1" dirty="0" err="1" smtClean="0">
                <a:solidFill>
                  <a:srgbClr val="FF0000"/>
                </a:solidFill>
              </a:rPr>
              <a:t>Kristus</a:t>
            </a:r>
            <a:r>
              <a:rPr lang="en-US" sz="5400" b="1" i="1" dirty="0" smtClean="0">
                <a:solidFill>
                  <a:srgbClr val="FF0000"/>
                </a:solidFill>
              </a:rPr>
              <a:t> </a:t>
            </a:r>
            <a:r>
              <a:rPr lang="en-US" sz="5400" b="1" i="1" dirty="0">
                <a:solidFill>
                  <a:srgbClr val="FF0000"/>
                </a:solidFill>
              </a:rPr>
              <a:t>Jesus </a:t>
            </a:r>
            <a:r>
              <a:rPr lang="en-US" sz="5400" b="1" i="1" dirty="0" err="1">
                <a:solidFill>
                  <a:srgbClr val="FF0000"/>
                </a:solidFill>
              </a:rPr>
              <a:t>dykkede</a:t>
            </a:r>
            <a:r>
              <a:rPr lang="en-US" sz="5400" b="1" i="1" dirty="0">
                <a:solidFill>
                  <a:srgbClr val="FF0000"/>
                </a:solidFill>
              </a:rPr>
              <a:t> </a:t>
            </a:r>
            <a:r>
              <a:rPr lang="en-US" sz="5400" b="1" i="1" dirty="0" err="1">
                <a:solidFill>
                  <a:srgbClr val="FF0000"/>
                </a:solidFill>
              </a:rPr>
              <a:t>ned</a:t>
            </a:r>
            <a:endParaRPr lang="en-US" sz="5400" b="1" i="1" dirty="0">
              <a:solidFill>
                <a:srgbClr val="FF0000"/>
              </a:solidFill>
            </a:endParaRPr>
          </a:p>
          <a:p>
            <a:pPr fontAlgn="base"/>
            <a:r>
              <a:rPr lang="en-US" sz="5400" b="1" i="1" dirty="0">
                <a:solidFill>
                  <a:srgbClr val="FF0000"/>
                </a:solidFill>
              </a:rPr>
              <a:t>- og tog </a:t>
            </a:r>
            <a:r>
              <a:rPr lang="en-US" sz="5400" b="1" i="1" dirty="0" err="1">
                <a:solidFill>
                  <a:srgbClr val="FF0000"/>
                </a:solidFill>
              </a:rPr>
              <a:t>os</a:t>
            </a:r>
            <a:r>
              <a:rPr lang="en-US" sz="5400" b="1" i="1" dirty="0">
                <a:solidFill>
                  <a:srgbClr val="FF0000"/>
                </a:solidFill>
              </a:rPr>
              <a:t> med i sin </a:t>
            </a:r>
            <a:r>
              <a:rPr lang="en-US" sz="5400" b="1" i="1" dirty="0" err="1">
                <a:solidFill>
                  <a:srgbClr val="FF0000"/>
                </a:solidFill>
              </a:rPr>
              <a:t>optur</a:t>
            </a:r>
            <a:r>
              <a:rPr lang="en-US" sz="5400" b="1" i="1" dirty="0">
                <a:solidFill>
                  <a:srgbClr val="FF0000"/>
                </a:solidFill>
              </a:rPr>
              <a:t>!</a:t>
            </a:r>
            <a:endParaRPr lang="da-DK" sz="5400" b="1" i="1" dirty="0">
              <a:solidFill>
                <a:srgbClr val="FF0000"/>
              </a:solidFill>
            </a:endParaRPr>
          </a:p>
        </p:txBody>
      </p:sp>
      <p:sp>
        <p:nvSpPr>
          <p:cNvPr id="5" name="Rektangel 4"/>
          <p:cNvSpPr/>
          <p:nvPr/>
        </p:nvSpPr>
        <p:spPr>
          <a:xfrm>
            <a:off x="1239622" y="368162"/>
            <a:ext cx="3361818" cy="1446550"/>
          </a:xfrm>
          <a:prstGeom prst="rect">
            <a:avLst/>
          </a:prstGeom>
          <a:noFill/>
        </p:spPr>
        <p:txBody>
          <a:bodyPr wrap="none" lIns="91440" tIns="45720" rIns="91440" bIns="45720">
            <a:spAutoFit/>
          </a:bodyPr>
          <a:lstStyle/>
          <a:p>
            <a:pPr algn="ctr"/>
            <a:r>
              <a:rPr lang="da-DK"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nedtur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9" name="Rektangel 8"/>
          <p:cNvSpPr/>
          <p:nvPr/>
        </p:nvSpPr>
        <p:spPr>
          <a:xfrm>
            <a:off x="6017532" y="368162"/>
            <a:ext cx="3674404" cy="1446550"/>
          </a:xfrm>
          <a:prstGeom prst="rect">
            <a:avLst/>
          </a:prstGeom>
          <a:noFill/>
        </p:spPr>
        <p:txBody>
          <a:bodyPr wrap="none" lIns="91440" tIns="45720" rIns="91440" bIns="45720">
            <a:spAutoFit/>
          </a:bodyPr>
          <a:lstStyle/>
          <a:p>
            <a:pPr algn="ctr"/>
            <a:r>
              <a:rPr lang="da-DK" sz="8800" b="1" dirty="0" err="1">
                <a:ln/>
                <a:solidFill>
                  <a:srgbClr val="FF0000"/>
                </a:solidFill>
                <a:effectLst>
                  <a:outerShdw blurRad="38100" dist="19050" dir="2700000" algn="tl" rotWithShape="0">
                    <a:schemeClr val="dk1">
                      <a:lumMod val="50000"/>
                      <a:alpha val="40000"/>
                    </a:schemeClr>
                  </a:outerShdw>
                </a:effectLst>
              </a:rPr>
              <a:t>m</a:t>
            </a:r>
            <a:r>
              <a:rPr lang="da-DK" sz="8800"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edtur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865265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3865418" y="4673391"/>
            <a:ext cx="8326582"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p:cNvSpPr/>
          <p:nvPr/>
        </p:nvSpPr>
        <p:spPr>
          <a:xfrm>
            <a:off x="-8793" y="4673391"/>
            <a:ext cx="10266218"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654716" y="4883810"/>
            <a:ext cx="9957213" cy="1754326"/>
          </a:xfrm>
          <a:prstGeom prst="rect">
            <a:avLst/>
          </a:prstGeom>
          <a:noFill/>
        </p:spPr>
        <p:txBody>
          <a:bodyPr wrap="none" lIns="91440" tIns="45720" rIns="91440" bIns="45720">
            <a:spAutoFit/>
          </a:bodyPr>
          <a:lstStyle/>
          <a:p>
            <a:pPr fontAlgn="base"/>
            <a:r>
              <a:rPr lang="en-US" sz="5400" b="1" i="1" dirty="0">
                <a:solidFill>
                  <a:srgbClr val="FF0000"/>
                </a:solidFill>
              </a:rPr>
              <a:t>Vi </a:t>
            </a:r>
            <a:r>
              <a:rPr lang="en-US" sz="5400" b="1" i="1" dirty="0" err="1">
                <a:solidFill>
                  <a:srgbClr val="FF0000"/>
                </a:solidFill>
              </a:rPr>
              <a:t>faldt</a:t>
            </a:r>
            <a:r>
              <a:rPr lang="en-US" sz="5400" b="1" i="1" dirty="0" smtClean="0">
                <a:solidFill>
                  <a:srgbClr val="FF0000"/>
                </a:solidFill>
              </a:rPr>
              <a:t>; </a:t>
            </a:r>
            <a:r>
              <a:rPr lang="en-US" sz="5400" b="1" i="1" dirty="0" err="1" smtClean="0">
                <a:solidFill>
                  <a:srgbClr val="FF0000"/>
                </a:solidFill>
              </a:rPr>
              <a:t>Kristus</a:t>
            </a:r>
            <a:r>
              <a:rPr lang="en-US" sz="5400" b="1" i="1" dirty="0" smtClean="0">
                <a:solidFill>
                  <a:srgbClr val="FF0000"/>
                </a:solidFill>
              </a:rPr>
              <a:t> </a:t>
            </a:r>
            <a:r>
              <a:rPr lang="en-US" sz="5400" b="1" i="1" dirty="0">
                <a:solidFill>
                  <a:srgbClr val="FF0000"/>
                </a:solidFill>
              </a:rPr>
              <a:t>Jesus </a:t>
            </a:r>
            <a:r>
              <a:rPr lang="en-US" sz="5400" b="1" i="1" dirty="0" err="1">
                <a:solidFill>
                  <a:srgbClr val="FF0000"/>
                </a:solidFill>
              </a:rPr>
              <a:t>dykkede</a:t>
            </a:r>
            <a:r>
              <a:rPr lang="en-US" sz="5400" b="1" i="1" dirty="0">
                <a:solidFill>
                  <a:srgbClr val="FF0000"/>
                </a:solidFill>
              </a:rPr>
              <a:t> </a:t>
            </a:r>
            <a:r>
              <a:rPr lang="en-US" sz="5400" b="1" i="1" dirty="0" err="1">
                <a:solidFill>
                  <a:srgbClr val="FF0000"/>
                </a:solidFill>
              </a:rPr>
              <a:t>ned</a:t>
            </a:r>
            <a:endParaRPr lang="en-US" sz="5400" b="1" i="1" dirty="0">
              <a:solidFill>
                <a:srgbClr val="FF0000"/>
              </a:solidFill>
            </a:endParaRPr>
          </a:p>
          <a:p>
            <a:pPr fontAlgn="base"/>
            <a:r>
              <a:rPr lang="en-US" sz="5400" b="1" i="1" dirty="0">
                <a:solidFill>
                  <a:srgbClr val="FF0000"/>
                </a:solidFill>
              </a:rPr>
              <a:t>- og tog </a:t>
            </a:r>
            <a:r>
              <a:rPr lang="en-US" sz="5400" b="1" i="1" dirty="0" err="1">
                <a:solidFill>
                  <a:srgbClr val="FF0000"/>
                </a:solidFill>
              </a:rPr>
              <a:t>os</a:t>
            </a:r>
            <a:r>
              <a:rPr lang="en-US" sz="5400" b="1" i="1" dirty="0">
                <a:solidFill>
                  <a:srgbClr val="FF0000"/>
                </a:solidFill>
              </a:rPr>
              <a:t> med i sin </a:t>
            </a:r>
            <a:r>
              <a:rPr lang="en-US" sz="5400" b="1" i="1" dirty="0" err="1">
                <a:solidFill>
                  <a:srgbClr val="FF0000"/>
                </a:solidFill>
              </a:rPr>
              <a:t>optur</a:t>
            </a:r>
            <a:r>
              <a:rPr lang="en-US" sz="5400" b="1" i="1" dirty="0">
                <a:solidFill>
                  <a:srgbClr val="FF0000"/>
                </a:solidFill>
              </a:rPr>
              <a:t>!</a:t>
            </a:r>
            <a:endParaRPr lang="da-DK" sz="5400" b="1" i="1" dirty="0">
              <a:solidFill>
                <a:srgbClr val="FF0000"/>
              </a:solidFill>
            </a:endParaRPr>
          </a:p>
        </p:txBody>
      </p:sp>
      <p:sp>
        <p:nvSpPr>
          <p:cNvPr id="5" name="Rektangel 4"/>
          <p:cNvSpPr/>
          <p:nvPr/>
        </p:nvSpPr>
        <p:spPr>
          <a:xfrm>
            <a:off x="1239622" y="368162"/>
            <a:ext cx="3361818" cy="1446550"/>
          </a:xfrm>
          <a:prstGeom prst="rect">
            <a:avLst/>
          </a:prstGeom>
          <a:noFill/>
        </p:spPr>
        <p:txBody>
          <a:bodyPr wrap="none" lIns="91440" tIns="45720" rIns="91440" bIns="45720">
            <a:spAutoFit/>
          </a:bodyPr>
          <a:lstStyle/>
          <a:p>
            <a:pPr algn="ctr"/>
            <a:r>
              <a:rPr lang="da-DK"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nedtur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9" name="Rektangel 8"/>
          <p:cNvSpPr/>
          <p:nvPr/>
        </p:nvSpPr>
        <p:spPr>
          <a:xfrm>
            <a:off x="6017532" y="368162"/>
            <a:ext cx="3674404" cy="1446550"/>
          </a:xfrm>
          <a:prstGeom prst="rect">
            <a:avLst/>
          </a:prstGeom>
          <a:noFill/>
        </p:spPr>
        <p:txBody>
          <a:bodyPr wrap="none" lIns="91440" tIns="45720" rIns="91440" bIns="45720">
            <a:spAutoFit/>
          </a:bodyPr>
          <a:lstStyle/>
          <a:p>
            <a:pPr algn="ctr"/>
            <a:r>
              <a:rPr lang="da-DK" sz="8800" b="1" dirty="0" err="1">
                <a:ln/>
                <a:solidFill>
                  <a:srgbClr val="FF0000"/>
                </a:solidFill>
                <a:effectLst>
                  <a:outerShdw blurRad="38100" dist="19050" dir="2700000" algn="tl" rotWithShape="0">
                    <a:schemeClr val="dk1">
                      <a:lumMod val="50000"/>
                      <a:alpha val="40000"/>
                    </a:schemeClr>
                  </a:outerShdw>
                </a:effectLst>
              </a:rPr>
              <a:t>m</a:t>
            </a:r>
            <a:r>
              <a:rPr lang="da-DK" sz="8800"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edtur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2" name="Rektangel 11"/>
          <p:cNvSpPr/>
          <p:nvPr/>
        </p:nvSpPr>
        <p:spPr>
          <a:xfrm>
            <a:off x="2719155" y="1946220"/>
            <a:ext cx="2530308" cy="1446550"/>
          </a:xfrm>
          <a:prstGeom prst="rect">
            <a:avLst/>
          </a:prstGeom>
          <a:noFill/>
        </p:spPr>
        <p:txBody>
          <a:bodyPr wrap="none" lIns="91440" tIns="45720" rIns="91440" bIns="45720">
            <a:spAutoFit/>
          </a:bodyPr>
          <a:lstStyle/>
          <a:p>
            <a:pPr algn="ctr"/>
            <a:r>
              <a:rPr lang="da-DK" sz="8800" b="1" dirty="0" smtClean="0">
                <a:ln/>
                <a:solidFill>
                  <a:srgbClr val="FF0000"/>
                </a:solidFill>
                <a:effectLst>
                  <a:outerShdw blurRad="38100" dist="19050" dir="2700000" algn="tl" rotWithShape="0">
                    <a:schemeClr val="dk1">
                      <a:lumMod val="50000"/>
                      <a:alpha val="40000"/>
                    </a:schemeClr>
                  </a:outerShdw>
                </a:effectLst>
              </a:rPr>
              <a:t>re</a:t>
            </a:r>
            <a:r>
              <a:rPr lang="da-DK"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329106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3865418" y="4673391"/>
            <a:ext cx="8326582"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p:cNvSpPr/>
          <p:nvPr/>
        </p:nvSpPr>
        <p:spPr>
          <a:xfrm>
            <a:off x="-8793" y="4673391"/>
            <a:ext cx="10266218"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654716" y="4883810"/>
            <a:ext cx="9957213" cy="1754326"/>
          </a:xfrm>
          <a:prstGeom prst="rect">
            <a:avLst/>
          </a:prstGeom>
          <a:noFill/>
        </p:spPr>
        <p:txBody>
          <a:bodyPr wrap="none" lIns="91440" tIns="45720" rIns="91440" bIns="45720">
            <a:spAutoFit/>
          </a:bodyPr>
          <a:lstStyle/>
          <a:p>
            <a:pPr fontAlgn="base"/>
            <a:r>
              <a:rPr lang="en-US" sz="5400" b="1" i="1" dirty="0">
                <a:solidFill>
                  <a:srgbClr val="FF0000"/>
                </a:solidFill>
              </a:rPr>
              <a:t>Vi </a:t>
            </a:r>
            <a:r>
              <a:rPr lang="en-US" sz="5400" b="1" i="1" dirty="0" err="1">
                <a:solidFill>
                  <a:srgbClr val="FF0000"/>
                </a:solidFill>
              </a:rPr>
              <a:t>faldt</a:t>
            </a:r>
            <a:r>
              <a:rPr lang="en-US" sz="5400" b="1" i="1" dirty="0" smtClean="0">
                <a:solidFill>
                  <a:srgbClr val="FF0000"/>
                </a:solidFill>
              </a:rPr>
              <a:t>; </a:t>
            </a:r>
            <a:r>
              <a:rPr lang="en-US" sz="5400" b="1" i="1" dirty="0" err="1" smtClean="0">
                <a:solidFill>
                  <a:srgbClr val="FF0000"/>
                </a:solidFill>
              </a:rPr>
              <a:t>Kristus</a:t>
            </a:r>
            <a:r>
              <a:rPr lang="en-US" sz="5400" b="1" i="1" dirty="0" smtClean="0">
                <a:solidFill>
                  <a:srgbClr val="FF0000"/>
                </a:solidFill>
              </a:rPr>
              <a:t> </a:t>
            </a:r>
            <a:r>
              <a:rPr lang="en-US" sz="5400" b="1" i="1" dirty="0">
                <a:solidFill>
                  <a:srgbClr val="FF0000"/>
                </a:solidFill>
              </a:rPr>
              <a:t>Jesus </a:t>
            </a:r>
            <a:r>
              <a:rPr lang="en-US" sz="5400" b="1" i="1" dirty="0" err="1">
                <a:solidFill>
                  <a:srgbClr val="FF0000"/>
                </a:solidFill>
              </a:rPr>
              <a:t>dykkede</a:t>
            </a:r>
            <a:r>
              <a:rPr lang="en-US" sz="5400" b="1" i="1" dirty="0">
                <a:solidFill>
                  <a:srgbClr val="FF0000"/>
                </a:solidFill>
              </a:rPr>
              <a:t> </a:t>
            </a:r>
            <a:r>
              <a:rPr lang="en-US" sz="5400" b="1" i="1" dirty="0" err="1">
                <a:solidFill>
                  <a:srgbClr val="FF0000"/>
                </a:solidFill>
              </a:rPr>
              <a:t>ned</a:t>
            </a:r>
            <a:endParaRPr lang="en-US" sz="5400" b="1" i="1" dirty="0">
              <a:solidFill>
                <a:srgbClr val="FF0000"/>
              </a:solidFill>
            </a:endParaRPr>
          </a:p>
          <a:p>
            <a:pPr fontAlgn="base"/>
            <a:r>
              <a:rPr lang="en-US" sz="5400" b="1" i="1" dirty="0">
                <a:solidFill>
                  <a:srgbClr val="FF0000"/>
                </a:solidFill>
              </a:rPr>
              <a:t>- og tog </a:t>
            </a:r>
            <a:r>
              <a:rPr lang="en-US" sz="5400" b="1" i="1" dirty="0" err="1">
                <a:solidFill>
                  <a:srgbClr val="FF0000"/>
                </a:solidFill>
              </a:rPr>
              <a:t>os</a:t>
            </a:r>
            <a:r>
              <a:rPr lang="en-US" sz="5400" b="1" i="1" dirty="0">
                <a:solidFill>
                  <a:srgbClr val="FF0000"/>
                </a:solidFill>
              </a:rPr>
              <a:t> med i sin </a:t>
            </a:r>
            <a:r>
              <a:rPr lang="en-US" sz="5400" b="1" i="1" dirty="0" err="1">
                <a:solidFill>
                  <a:srgbClr val="FF0000"/>
                </a:solidFill>
              </a:rPr>
              <a:t>optur</a:t>
            </a:r>
            <a:r>
              <a:rPr lang="en-US" sz="5400" b="1" i="1" dirty="0">
                <a:solidFill>
                  <a:srgbClr val="FF0000"/>
                </a:solidFill>
              </a:rPr>
              <a:t>!</a:t>
            </a:r>
            <a:endParaRPr lang="da-DK" sz="5400" b="1" i="1" dirty="0">
              <a:solidFill>
                <a:srgbClr val="FF0000"/>
              </a:solidFill>
            </a:endParaRPr>
          </a:p>
        </p:txBody>
      </p:sp>
      <p:sp>
        <p:nvSpPr>
          <p:cNvPr id="5" name="Rektangel 4"/>
          <p:cNvSpPr/>
          <p:nvPr/>
        </p:nvSpPr>
        <p:spPr>
          <a:xfrm>
            <a:off x="1239622" y="368162"/>
            <a:ext cx="3361818" cy="1446550"/>
          </a:xfrm>
          <a:prstGeom prst="rect">
            <a:avLst/>
          </a:prstGeom>
          <a:noFill/>
        </p:spPr>
        <p:txBody>
          <a:bodyPr wrap="none" lIns="91440" tIns="45720" rIns="91440" bIns="45720">
            <a:spAutoFit/>
          </a:bodyPr>
          <a:lstStyle/>
          <a:p>
            <a:pPr algn="ctr"/>
            <a:r>
              <a:rPr lang="da-DK"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nedtur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9" name="Rektangel 8"/>
          <p:cNvSpPr/>
          <p:nvPr/>
        </p:nvSpPr>
        <p:spPr>
          <a:xfrm>
            <a:off x="6017532" y="368162"/>
            <a:ext cx="3674404" cy="1446550"/>
          </a:xfrm>
          <a:prstGeom prst="rect">
            <a:avLst/>
          </a:prstGeom>
          <a:noFill/>
        </p:spPr>
        <p:txBody>
          <a:bodyPr wrap="none" lIns="91440" tIns="45720" rIns="91440" bIns="45720">
            <a:spAutoFit/>
          </a:bodyPr>
          <a:lstStyle/>
          <a:p>
            <a:pPr algn="ctr"/>
            <a:r>
              <a:rPr lang="da-DK" sz="8800" b="1" dirty="0" err="1">
                <a:ln/>
                <a:solidFill>
                  <a:srgbClr val="FF0000"/>
                </a:solidFill>
                <a:effectLst>
                  <a:outerShdw blurRad="38100" dist="19050" dir="2700000" algn="tl" rotWithShape="0">
                    <a:schemeClr val="dk1">
                      <a:lumMod val="50000"/>
                      <a:alpha val="40000"/>
                    </a:schemeClr>
                  </a:outerShdw>
                </a:effectLst>
              </a:rPr>
              <a:t>m</a:t>
            </a:r>
            <a:r>
              <a:rPr lang="da-DK" sz="8800"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edtur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0" name="Rektangel 9"/>
          <p:cNvSpPr/>
          <p:nvPr/>
        </p:nvSpPr>
        <p:spPr>
          <a:xfrm>
            <a:off x="7160507" y="1946220"/>
            <a:ext cx="3749873" cy="1446550"/>
          </a:xfrm>
          <a:prstGeom prst="rect">
            <a:avLst/>
          </a:prstGeom>
          <a:noFill/>
        </p:spPr>
        <p:txBody>
          <a:bodyPr wrap="none" lIns="91440" tIns="45720" rIns="91440" bIns="45720">
            <a:spAutoFit/>
          </a:bodyPr>
          <a:lstStyle/>
          <a:p>
            <a:pPr algn="ctr"/>
            <a:r>
              <a:rPr lang="da-DK" sz="8800" b="1" dirty="0" err="1" smtClean="0">
                <a:ln/>
                <a:solidFill>
                  <a:srgbClr val="FF0000"/>
                </a:solidFill>
                <a:effectLst>
                  <a:outerShdw blurRad="38100" dist="19050" dir="2700000" algn="tl" rotWithShape="0">
                    <a:schemeClr val="dk1">
                      <a:lumMod val="50000"/>
                      <a:alpha val="40000"/>
                    </a:schemeClr>
                  </a:outerShdw>
                </a:effectLst>
              </a:rPr>
              <a:t>red</a:t>
            </a:r>
            <a:r>
              <a:rPr lang="da-DK" sz="8800"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2" name="Rektangel 11"/>
          <p:cNvSpPr/>
          <p:nvPr/>
        </p:nvSpPr>
        <p:spPr>
          <a:xfrm>
            <a:off x="2719155" y="1946220"/>
            <a:ext cx="2530308" cy="1446550"/>
          </a:xfrm>
          <a:prstGeom prst="rect">
            <a:avLst/>
          </a:prstGeom>
          <a:noFill/>
        </p:spPr>
        <p:txBody>
          <a:bodyPr wrap="none" lIns="91440" tIns="45720" rIns="91440" bIns="45720">
            <a:spAutoFit/>
          </a:bodyPr>
          <a:lstStyle/>
          <a:p>
            <a:pPr algn="ctr"/>
            <a:r>
              <a:rPr lang="da-DK" sz="8800" b="1" dirty="0" smtClean="0">
                <a:ln/>
                <a:solidFill>
                  <a:srgbClr val="FF0000"/>
                </a:solidFill>
                <a:effectLst>
                  <a:outerShdw blurRad="38100" dist="19050" dir="2700000" algn="tl" rotWithShape="0">
                    <a:schemeClr val="dk1">
                      <a:lumMod val="50000"/>
                      <a:alpha val="40000"/>
                    </a:schemeClr>
                  </a:outerShdw>
                </a:effectLst>
              </a:rPr>
              <a:t>re</a:t>
            </a:r>
            <a:r>
              <a:rPr lang="da-DK" sz="88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tur</a:t>
            </a:r>
            <a:endParaRPr lang="da-DK" sz="8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647659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3865418" y="4673391"/>
            <a:ext cx="8326582"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p:cNvSpPr/>
          <p:nvPr/>
        </p:nvSpPr>
        <p:spPr>
          <a:xfrm>
            <a:off x="-8793" y="4673391"/>
            <a:ext cx="10266218" cy="2175164"/>
          </a:xfrm>
          <a:prstGeom prst="rect">
            <a:avLst/>
          </a:prstGeom>
          <a:solidFill>
            <a:srgbClr val="9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a:off x="654716" y="4883810"/>
            <a:ext cx="9957213" cy="1754326"/>
          </a:xfrm>
          <a:prstGeom prst="rect">
            <a:avLst/>
          </a:prstGeom>
          <a:noFill/>
        </p:spPr>
        <p:txBody>
          <a:bodyPr wrap="none" lIns="91440" tIns="45720" rIns="91440" bIns="45720">
            <a:spAutoFit/>
          </a:bodyPr>
          <a:lstStyle/>
          <a:p>
            <a:pPr fontAlgn="base"/>
            <a:r>
              <a:rPr lang="en-US" sz="5400" b="1" i="1" dirty="0">
                <a:solidFill>
                  <a:srgbClr val="FF0000"/>
                </a:solidFill>
              </a:rPr>
              <a:t>Vi </a:t>
            </a:r>
            <a:r>
              <a:rPr lang="en-US" sz="5400" b="1" i="1" dirty="0" err="1">
                <a:solidFill>
                  <a:srgbClr val="FF0000"/>
                </a:solidFill>
              </a:rPr>
              <a:t>faldt</a:t>
            </a:r>
            <a:r>
              <a:rPr lang="en-US" sz="5400" b="1" i="1" dirty="0" smtClean="0">
                <a:solidFill>
                  <a:srgbClr val="FF0000"/>
                </a:solidFill>
              </a:rPr>
              <a:t>; </a:t>
            </a:r>
            <a:r>
              <a:rPr lang="en-US" sz="5400" b="1" i="1" dirty="0" err="1" smtClean="0">
                <a:solidFill>
                  <a:srgbClr val="FF0000"/>
                </a:solidFill>
              </a:rPr>
              <a:t>Kristus</a:t>
            </a:r>
            <a:r>
              <a:rPr lang="en-US" sz="5400" b="1" i="1" dirty="0" smtClean="0">
                <a:solidFill>
                  <a:srgbClr val="FF0000"/>
                </a:solidFill>
              </a:rPr>
              <a:t> </a:t>
            </a:r>
            <a:r>
              <a:rPr lang="en-US" sz="5400" b="1" i="1" dirty="0">
                <a:solidFill>
                  <a:srgbClr val="FF0000"/>
                </a:solidFill>
              </a:rPr>
              <a:t>Jesus </a:t>
            </a:r>
            <a:r>
              <a:rPr lang="en-US" sz="5400" b="1" i="1" dirty="0" err="1">
                <a:solidFill>
                  <a:srgbClr val="FF0000"/>
                </a:solidFill>
              </a:rPr>
              <a:t>dykkede</a:t>
            </a:r>
            <a:r>
              <a:rPr lang="en-US" sz="5400" b="1" i="1" dirty="0">
                <a:solidFill>
                  <a:srgbClr val="FF0000"/>
                </a:solidFill>
              </a:rPr>
              <a:t> </a:t>
            </a:r>
            <a:r>
              <a:rPr lang="en-US" sz="5400" b="1" i="1" dirty="0" err="1">
                <a:solidFill>
                  <a:srgbClr val="FF0000"/>
                </a:solidFill>
              </a:rPr>
              <a:t>ned</a:t>
            </a:r>
            <a:endParaRPr lang="en-US" sz="5400" b="1" i="1" dirty="0">
              <a:solidFill>
                <a:srgbClr val="FF0000"/>
              </a:solidFill>
            </a:endParaRPr>
          </a:p>
          <a:p>
            <a:pPr fontAlgn="base"/>
            <a:r>
              <a:rPr lang="en-US" sz="5400" b="1" i="1" dirty="0">
                <a:solidFill>
                  <a:srgbClr val="FF0000"/>
                </a:solidFill>
              </a:rPr>
              <a:t>- og tog </a:t>
            </a:r>
            <a:r>
              <a:rPr lang="en-US" sz="5400" b="1" i="1" dirty="0" err="1">
                <a:solidFill>
                  <a:srgbClr val="FF0000"/>
                </a:solidFill>
              </a:rPr>
              <a:t>os</a:t>
            </a:r>
            <a:r>
              <a:rPr lang="en-US" sz="5400" b="1" i="1" dirty="0">
                <a:solidFill>
                  <a:srgbClr val="FF0000"/>
                </a:solidFill>
              </a:rPr>
              <a:t> med i sin </a:t>
            </a:r>
            <a:r>
              <a:rPr lang="en-US" sz="5400" b="1" i="1" dirty="0" err="1">
                <a:solidFill>
                  <a:srgbClr val="FF0000"/>
                </a:solidFill>
              </a:rPr>
              <a:t>optur</a:t>
            </a:r>
            <a:r>
              <a:rPr lang="en-US" sz="5400" b="1" i="1" dirty="0">
                <a:solidFill>
                  <a:srgbClr val="FF0000"/>
                </a:solidFill>
              </a:rPr>
              <a:t>!</a:t>
            </a:r>
            <a:endParaRPr lang="da-DK" sz="5400" b="1" i="1" dirty="0">
              <a:solidFill>
                <a:srgbClr val="FF0000"/>
              </a:solidFill>
            </a:endParaRPr>
          </a:p>
        </p:txBody>
      </p:sp>
      <p:sp>
        <p:nvSpPr>
          <p:cNvPr id="5" name="Rektangel 4"/>
          <p:cNvSpPr/>
          <p:nvPr/>
        </p:nvSpPr>
        <p:spPr>
          <a:xfrm>
            <a:off x="3318962" y="736364"/>
            <a:ext cx="4923144" cy="2554545"/>
          </a:xfrm>
          <a:prstGeom prst="rect">
            <a:avLst/>
          </a:prstGeom>
          <a:noFill/>
        </p:spPr>
        <p:txBody>
          <a:bodyPr wrap="none" lIns="91440" tIns="45720" rIns="91440" bIns="45720">
            <a:spAutoFit/>
          </a:bodyPr>
          <a:lstStyle/>
          <a:p>
            <a:pPr algn="ctr"/>
            <a:r>
              <a:rPr lang="da-DK" sz="16000" b="1" cap="none" spc="0" dirty="0" smtClean="0">
                <a:ln/>
                <a:solidFill>
                  <a:srgbClr val="FF0000"/>
                </a:solidFill>
                <a:effectLst>
                  <a:outerShdw blurRad="38100" dist="19050" dir="2700000" algn="tl" rotWithShape="0">
                    <a:schemeClr val="dk1">
                      <a:lumMod val="50000"/>
                      <a:alpha val="40000"/>
                    </a:schemeClr>
                  </a:outerShdw>
                </a:effectLst>
              </a:rPr>
              <a:t>optur</a:t>
            </a:r>
            <a:endParaRPr lang="da-DK" sz="16000" b="1" cap="none" spc="0" dirty="0">
              <a:ln/>
              <a:solidFill>
                <a:srgbClr val="FF0000"/>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64416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99752" y="166254"/>
            <a:ext cx="11222182" cy="6186309"/>
          </a:xfrm>
          <a:prstGeom prst="rect">
            <a:avLst/>
          </a:prstGeom>
          <a:noFill/>
        </p:spPr>
        <p:txBody>
          <a:bodyPr wrap="square" rtlCol="0">
            <a:spAutoFit/>
          </a:bodyPr>
          <a:lstStyle/>
          <a:p>
            <a:pPr fontAlgn="base"/>
            <a:r>
              <a:rPr lang="da-DK" b="1" dirty="0">
                <a:solidFill>
                  <a:srgbClr val="002060"/>
                </a:solidFill>
              </a:rPr>
              <a:t>Opfattelser, der ikke stemmer overens med Bibelens beskrivelse af Jesus som sand Gud og sandt menneske:</a:t>
            </a:r>
          </a:p>
          <a:p>
            <a:pPr fontAlgn="base"/>
            <a:endParaRPr lang="da-DK" b="1" dirty="0" smtClean="0"/>
          </a:p>
          <a:p>
            <a:pPr fontAlgn="base"/>
            <a:r>
              <a:rPr lang="da-DK" b="1" dirty="0" err="1" smtClean="0"/>
              <a:t>Doketisme</a:t>
            </a:r>
            <a:r>
              <a:rPr lang="da-DK" b="1" dirty="0"/>
              <a:t>:</a:t>
            </a:r>
            <a:r>
              <a:rPr lang="da-DK" dirty="0"/>
              <a:t> Jesus var kun tilsyneladende menneske</a:t>
            </a:r>
          </a:p>
          <a:p>
            <a:pPr fontAlgn="base"/>
            <a:endParaRPr lang="da-DK" b="1" dirty="0" smtClean="0"/>
          </a:p>
          <a:p>
            <a:pPr fontAlgn="base"/>
            <a:r>
              <a:rPr lang="da-DK" b="1" dirty="0" err="1" smtClean="0"/>
              <a:t>Adoptianisme</a:t>
            </a:r>
            <a:r>
              <a:rPr lang="da-DK" b="1" dirty="0"/>
              <a:t>:</a:t>
            </a:r>
            <a:r>
              <a:rPr lang="da-DK" dirty="0"/>
              <a:t> Gud adoptere bare et menneske – han blev ikke selv et menneske</a:t>
            </a:r>
          </a:p>
          <a:p>
            <a:pPr fontAlgn="base"/>
            <a:endParaRPr lang="da-DK" b="1" dirty="0" smtClean="0"/>
          </a:p>
          <a:p>
            <a:pPr fontAlgn="base"/>
            <a:r>
              <a:rPr lang="da-DK" b="1" dirty="0" smtClean="0"/>
              <a:t>Arianisme</a:t>
            </a:r>
            <a:r>
              <a:rPr lang="da-DK" b="1" dirty="0"/>
              <a:t>:</a:t>
            </a:r>
            <a:r>
              <a:rPr lang="da-DK" dirty="0"/>
              <a:t> Jesus blev selv skabt af Gud og var bagefter med til resten af skabelsen</a:t>
            </a:r>
          </a:p>
          <a:p>
            <a:pPr fontAlgn="base"/>
            <a:endParaRPr lang="da-DK" b="1" dirty="0" smtClean="0"/>
          </a:p>
          <a:p>
            <a:pPr fontAlgn="base"/>
            <a:r>
              <a:rPr lang="da-DK" b="1" dirty="0" err="1" smtClean="0"/>
              <a:t>Nestorianismen</a:t>
            </a:r>
            <a:r>
              <a:rPr lang="da-DK" b="1" dirty="0"/>
              <a:t>:</a:t>
            </a:r>
            <a:r>
              <a:rPr lang="da-DK" dirty="0"/>
              <a:t> Der var to </a:t>
            </a:r>
            <a:r>
              <a:rPr lang="da-DK" dirty="0" err="1"/>
              <a:t>Jeg´er</a:t>
            </a:r>
            <a:r>
              <a:rPr lang="da-DK" dirty="0"/>
              <a:t> i Jesus. Maria gav kun fødsel til det menneskelige Jeg.</a:t>
            </a:r>
          </a:p>
          <a:p>
            <a:pPr fontAlgn="base"/>
            <a:endParaRPr lang="da-DK" b="1" dirty="0" smtClean="0"/>
          </a:p>
          <a:p>
            <a:pPr fontAlgn="base"/>
            <a:r>
              <a:rPr lang="da-DK" b="1" dirty="0" smtClean="0"/>
              <a:t>Gnosticisme</a:t>
            </a:r>
            <a:r>
              <a:rPr lang="da-DK" b="1" dirty="0"/>
              <a:t>:</a:t>
            </a:r>
            <a:r>
              <a:rPr lang="da-DK" dirty="0"/>
              <a:t> (videreført i mange udgaver i meget nyreligiøsitet): Jesus er en lysudstråling fra den guddommelige og hinsidige verden / en ”åndelig energikilde” som så mange andre.</a:t>
            </a:r>
          </a:p>
          <a:p>
            <a:pPr fontAlgn="base"/>
            <a:endParaRPr lang="da-DK" b="1" dirty="0" smtClean="0"/>
          </a:p>
          <a:p>
            <a:pPr fontAlgn="base"/>
            <a:r>
              <a:rPr lang="da-DK" b="1" dirty="0" smtClean="0"/>
              <a:t>Liberal </a:t>
            </a:r>
            <a:r>
              <a:rPr lang="da-DK" b="1" dirty="0"/>
              <a:t>teologi:</a:t>
            </a:r>
            <a:r>
              <a:rPr lang="da-DK" dirty="0"/>
              <a:t> Her tror man ikke på, at Bibelen samlet set er skrevet af Guds Ånd, og derfor mener man ikke, at den er autoritativ i sin beskrivelse af virkeligheden. De fleste udgaver af liberal teologi afviser alle de ”overnaturlige” ting i det liv, Jesus havde her på jorden – fx jomfrufødslen, underne og alvidenheden.</a:t>
            </a:r>
          </a:p>
          <a:p>
            <a:pPr fontAlgn="base"/>
            <a:endParaRPr lang="da-DK" b="1" dirty="0" smtClean="0"/>
          </a:p>
          <a:p>
            <a:pPr fontAlgn="base"/>
            <a:r>
              <a:rPr lang="da-DK" b="1" dirty="0" smtClean="0"/>
              <a:t>Fremgangsteologi</a:t>
            </a:r>
            <a:r>
              <a:rPr lang="da-DK" b="1" dirty="0"/>
              <a:t>:</a:t>
            </a:r>
            <a:r>
              <a:rPr lang="da-DK" dirty="0"/>
              <a:t> mange af de radikale fremgangsteologer hævder, at Jesus før sin dåb ikke have guddommelige kræfter. I og med at han fik Ånden, fik han dem. Dette fremhæves for at kunne sige, at enhver kristen (der jo har fået Ånden) har præcis de samme guddommelige evner og egenskaber som Jesus! På den måde bliver Jesus i hvert fald ”mere Gud”, efter hans dåb, end han var før. Men oftest tænkes der ikke så gennemført i disse sammenhænge, så det er ikke altid italesat, at det får denne konsekvens. Fokus er på os som kristne, ikke på Jesus og hans natur.</a:t>
            </a:r>
          </a:p>
        </p:txBody>
      </p:sp>
    </p:spTree>
    <p:extLst>
      <p:ext uri="{BB962C8B-B14F-4D97-AF65-F5344CB8AC3E}">
        <p14:creationId xmlns:p14="http://schemas.microsoft.com/office/powerpoint/2010/main" val="3548087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67005" cy="6858000"/>
          </a:xfrm>
          <a:prstGeom prst="rect">
            <a:avLst/>
          </a:prstGeom>
        </p:spPr>
      </p:pic>
    </p:spTree>
    <p:extLst>
      <p:ext uri="{BB962C8B-B14F-4D97-AF65-F5344CB8AC3E}">
        <p14:creationId xmlns:p14="http://schemas.microsoft.com/office/powerpoint/2010/main" val="427656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84988" cy="6924502"/>
          </a:xfrm>
          <a:prstGeom prst="rect">
            <a:avLst/>
          </a:prstGeom>
        </p:spPr>
      </p:pic>
    </p:spTree>
    <p:extLst>
      <p:ext uri="{BB962C8B-B14F-4D97-AF65-F5344CB8AC3E}">
        <p14:creationId xmlns:p14="http://schemas.microsoft.com/office/powerpoint/2010/main" val="142103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67005" cy="6858000"/>
          </a:xfrm>
          <a:prstGeom prst="rect">
            <a:avLst/>
          </a:prstGeom>
        </p:spPr>
      </p:pic>
    </p:spTree>
    <p:extLst>
      <p:ext uri="{BB962C8B-B14F-4D97-AF65-F5344CB8AC3E}">
        <p14:creationId xmlns:p14="http://schemas.microsoft.com/office/powerpoint/2010/main" val="350449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67005" cy="6858000"/>
          </a:xfrm>
          <a:prstGeom prst="rect">
            <a:avLst/>
          </a:prstGeom>
        </p:spPr>
      </p:pic>
    </p:spTree>
    <p:extLst>
      <p:ext uri="{BB962C8B-B14F-4D97-AF65-F5344CB8AC3E}">
        <p14:creationId xmlns:p14="http://schemas.microsoft.com/office/powerpoint/2010/main" val="3019512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84988" cy="6924502"/>
          </a:xfrm>
          <a:prstGeom prst="rect">
            <a:avLst/>
          </a:prstGeom>
        </p:spPr>
      </p:pic>
    </p:spTree>
    <p:extLst>
      <p:ext uri="{BB962C8B-B14F-4D97-AF65-F5344CB8AC3E}">
        <p14:creationId xmlns:p14="http://schemas.microsoft.com/office/powerpoint/2010/main" val="377078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74021" cy="6858000"/>
          </a:xfrm>
          <a:prstGeom prst="rect">
            <a:avLst/>
          </a:prstGeom>
        </p:spPr>
      </p:pic>
    </p:spTree>
    <p:extLst>
      <p:ext uri="{BB962C8B-B14F-4D97-AF65-F5344CB8AC3E}">
        <p14:creationId xmlns:p14="http://schemas.microsoft.com/office/powerpoint/2010/main" val="7748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314483" cy="6941127"/>
          </a:xfrm>
          <a:prstGeom prst="rect">
            <a:avLst/>
          </a:prstGeom>
        </p:spPr>
      </p:pic>
    </p:spTree>
    <p:extLst>
      <p:ext uri="{BB962C8B-B14F-4D97-AF65-F5344CB8AC3E}">
        <p14:creationId xmlns:p14="http://schemas.microsoft.com/office/powerpoint/2010/main" val="3962031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299736" cy="6932815"/>
          </a:xfrm>
          <a:prstGeom prst="rect">
            <a:avLst/>
          </a:prstGeom>
        </p:spPr>
      </p:pic>
    </p:spTree>
    <p:extLst>
      <p:ext uri="{BB962C8B-B14F-4D97-AF65-F5344CB8AC3E}">
        <p14:creationId xmlns:p14="http://schemas.microsoft.com/office/powerpoint/2010/main" val="2637849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4852" cy="6858000"/>
          </a:xfrm>
          <a:prstGeom prst="rect">
            <a:avLst/>
          </a:prstGeom>
        </p:spPr>
      </p:pic>
    </p:spTree>
    <p:extLst>
      <p:ext uri="{BB962C8B-B14F-4D97-AF65-F5344CB8AC3E}">
        <p14:creationId xmlns:p14="http://schemas.microsoft.com/office/powerpoint/2010/main" val="1714724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67005" cy="6858000"/>
          </a:xfrm>
          <a:prstGeom prst="rect">
            <a:avLst/>
          </a:prstGeom>
        </p:spPr>
      </p:pic>
    </p:spTree>
    <p:extLst>
      <p:ext uri="{BB962C8B-B14F-4D97-AF65-F5344CB8AC3E}">
        <p14:creationId xmlns:p14="http://schemas.microsoft.com/office/powerpoint/2010/main" val="3783936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809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493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218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498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26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969493" cy="6916189"/>
          </a:xfrm>
          <a:prstGeom prst="rect">
            <a:avLst/>
          </a:prstGeom>
        </p:spPr>
      </p:pic>
    </p:spTree>
    <p:extLst>
      <p:ext uri="{BB962C8B-B14F-4D97-AF65-F5344CB8AC3E}">
        <p14:creationId xmlns:p14="http://schemas.microsoft.com/office/powerpoint/2010/main" val="369536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 y="0"/>
            <a:ext cx="12186889" cy="6858000"/>
          </a:xfrm>
          <a:prstGeom prst="rect">
            <a:avLst/>
          </a:prstGeom>
        </p:spPr>
      </p:pic>
    </p:spTree>
    <p:extLst>
      <p:ext uri="{BB962C8B-B14F-4D97-AF65-F5344CB8AC3E}">
        <p14:creationId xmlns:p14="http://schemas.microsoft.com/office/powerpoint/2010/main" val="342030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 y="0"/>
            <a:ext cx="12189225" cy="6858000"/>
          </a:xfrm>
          <a:prstGeom prst="rect">
            <a:avLst/>
          </a:prstGeom>
        </p:spPr>
      </p:pic>
    </p:spTree>
    <p:extLst>
      <p:ext uri="{BB962C8B-B14F-4D97-AF65-F5344CB8AC3E}">
        <p14:creationId xmlns:p14="http://schemas.microsoft.com/office/powerpoint/2010/main" val="58483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 y="0"/>
            <a:ext cx="12189225" cy="6858000"/>
          </a:xfrm>
          <a:prstGeom prst="rect">
            <a:avLst/>
          </a:prstGeom>
        </p:spPr>
      </p:pic>
    </p:spTree>
    <p:extLst>
      <p:ext uri="{BB962C8B-B14F-4D97-AF65-F5344CB8AC3E}">
        <p14:creationId xmlns:p14="http://schemas.microsoft.com/office/powerpoint/2010/main" val="30440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 y="0"/>
            <a:ext cx="12186889" cy="6858000"/>
          </a:xfrm>
          <a:prstGeom prst="rect">
            <a:avLst/>
          </a:prstGeom>
        </p:spPr>
      </p:pic>
    </p:spTree>
    <p:extLst>
      <p:ext uri="{BB962C8B-B14F-4D97-AF65-F5344CB8AC3E}">
        <p14:creationId xmlns:p14="http://schemas.microsoft.com/office/powerpoint/2010/main" val="94037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9" y="0"/>
            <a:ext cx="12301646" cy="6924502"/>
          </a:xfrm>
          <a:prstGeom prst="rect">
            <a:avLst/>
          </a:prstGeom>
        </p:spPr>
      </p:pic>
    </p:spTree>
    <p:extLst>
      <p:ext uri="{BB962C8B-B14F-4D97-AF65-F5344CB8AC3E}">
        <p14:creationId xmlns:p14="http://schemas.microsoft.com/office/powerpoint/2010/main" val="1806949006"/>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1024</Words>
  <Application>Microsoft Office PowerPoint</Application>
  <PresentationFormat>Widescreen</PresentationFormat>
  <Paragraphs>97</Paragraphs>
  <Slides>38</Slides>
  <Notes>29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38</vt:i4>
      </vt:variant>
    </vt:vector>
  </HeadingPairs>
  <TitlesOfParts>
    <vt:vector size="44" baseType="lpstr">
      <vt:lpstr>Arial</vt:lpstr>
      <vt:lpstr>Bahnschrift SemiBold</vt:lpstr>
      <vt:lpstr>Calibri</vt:lpstr>
      <vt:lpstr>Calibri Light</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Sprint Aagaard Korsholm</dc:creator>
  <cp:lastModifiedBy>Sprint Aagaard Korsholm</cp:lastModifiedBy>
  <cp:revision>31</cp:revision>
  <dcterms:created xsi:type="dcterms:W3CDTF">2022-07-26T09:56:00Z</dcterms:created>
  <dcterms:modified xsi:type="dcterms:W3CDTF">2022-07-30T07:02:25Z</dcterms:modified>
</cp:coreProperties>
</file>