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645" r:id="rId2"/>
    <p:sldId id="262" r:id="rId3"/>
    <p:sldId id="650" r:id="rId4"/>
    <p:sldId id="268" r:id="rId5"/>
    <p:sldId id="258" r:id="rId6"/>
    <p:sldId id="633" r:id="rId7"/>
    <p:sldId id="649" r:id="rId8"/>
    <p:sldId id="648" r:id="rId9"/>
    <p:sldId id="263" r:id="rId10"/>
    <p:sldId id="640" r:id="rId11"/>
    <p:sldId id="646" r:id="rId12"/>
    <p:sldId id="644" r:id="rId13"/>
    <p:sldId id="260" r:id="rId14"/>
    <p:sldId id="261" r:id="rId15"/>
    <p:sldId id="641" r:id="rId16"/>
    <p:sldId id="620" r:id="rId17"/>
    <p:sldId id="622" r:id="rId18"/>
    <p:sldId id="643" r:id="rId19"/>
    <p:sldId id="624" r:id="rId20"/>
    <p:sldId id="621" r:id="rId21"/>
    <p:sldId id="625" r:id="rId22"/>
    <p:sldId id="627" r:id="rId23"/>
    <p:sldId id="628" r:id="rId24"/>
    <p:sldId id="629" r:id="rId25"/>
    <p:sldId id="630" r:id="rId26"/>
    <p:sldId id="631" r:id="rId27"/>
    <p:sldId id="632" r:id="rId28"/>
    <p:sldId id="635" r:id="rId29"/>
    <p:sldId id="636" r:id="rId30"/>
    <p:sldId id="637" r:id="rId31"/>
    <p:sldId id="638" r:id="rId32"/>
    <p:sldId id="639" r:id="rId33"/>
    <p:sldId id="264" r:id="rId34"/>
    <p:sldId id="651" r:id="rId35"/>
    <p:sldId id="259" r:id="rId36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9"/>
    <p:restoredTop sz="94686"/>
  </p:normalViewPr>
  <p:slideViewPr>
    <p:cSldViewPr snapToGrid="0">
      <p:cViewPr varScale="1">
        <p:scale>
          <a:sx n="156" d="100"/>
          <a:sy n="156" d="100"/>
        </p:scale>
        <p:origin x="208" y="5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31.10.2024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2306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4287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8201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7014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6345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9502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23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9824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9268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927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598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1243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0027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4092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7FD38-CA66-6FF9-0CA6-944D75392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7514886-9159-12C9-1357-9A1395CFA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D01C1FD-9E48-15AA-86CC-E93897F67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00D75C-2646-09AF-339B-F133FC1B9A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37374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926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9820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2385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4401A-81F8-8695-E1A9-4A546315A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52AFCE5-0DB9-5978-AE80-1504B88601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A804DE8-4441-A325-AE1B-4EE47BA4D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A5F12A-1722-73C2-A3A8-258B431ED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43437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4663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2270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7746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0325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6807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31.10.2024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31.10.2024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31.10.2024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31.10.2024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31.10.2024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31.10.2024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31.10.2024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31.10.2024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31.10.2024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31.10.2024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31.10.2024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31.10.2024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50"/>
            <a:ext cx="12192000" cy="689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51A7-33E1-AAE1-D674-A492B3B9D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oktober_Guds konger">
            <a:extLst>
              <a:ext uri="{FF2B5EF4-FFF2-40B4-BE49-F238E27FC236}">
                <a16:creationId xmlns:a16="http://schemas.microsoft.com/office/drawing/2014/main" id="{06F7B184-5786-C3A3-DB86-8EE3D4385D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46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job-barselsvika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job-Bornholm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9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E1BD6-1EC3-F6EB-A7D8-E6C3DD0BC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oktober_Den nye bekendelse">
            <a:extLst>
              <a:ext uri="{FF2B5EF4-FFF2-40B4-BE49-F238E27FC236}">
                <a16:creationId xmlns:a16="http://schemas.microsoft.com/office/drawing/2014/main" id="{97AD7092-6EC0-5D30-B2AB-9ECE80F5C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01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0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9E80-DB73-0D4E-A51B-80F9D9A0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8CAEAC-7AA8-50A2-19EA-9FA534E09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9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Ju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9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40527 Hjælp jeg er mo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4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Eviggla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4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Godly-Pla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8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6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FC3E0-3214-A01D-16C2-706753B09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9B8DA5-2538-1476-32A5-350E8CC49B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8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1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462"/>
            <a:ext cx="12192000" cy="686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Stoet-Noa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19FE1-D6AA-5540-4B4A-3E09DC286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8001C81-4AF4-CE4F-6F3C-A683AF3C8C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4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M-IMU-DFS-Naar-kirken-loeft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5 Aleneweekend tonneshøj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5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34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4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56A76-E9E6-C649-039A-CBBEA4932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F91421E-7A37-28B3-CB2E-C6B40B937E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80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landsmedlem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35</Words>
  <Application>Microsoft Macintosh PowerPoint</Application>
  <PresentationFormat>Widescreen</PresentationFormat>
  <Paragraphs>35</Paragraphs>
  <Slides>35</Slides>
  <Notes>35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58</cp:revision>
  <cp:lastPrinted>2024-10-31T11:42:02Z</cp:lastPrinted>
  <dcterms:created xsi:type="dcterms:W3CDTF">2023-03-31T12:18:43Z</dcterms:created>
  <dcterms:modified xsi:type="dcterms:W3CDTF">2024-10-31T11:50:56Z</dcterms:modified>
</cp:coreProperties>
</file>