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645" r:id="rId2"/>
    <p:sldId id="652" r:id="rId3"/>
    <p:sldId id="262" r:id="rId4"/>
    <p:sldId id="650" r:id="rId5"/>
    <p:sldId id="268" r:id="rId6"/>
    <p:sldId id="258" r:id="rId7"/>
    <p:sldId id="633" r:id="rId8"/>
    <p:sldId id="649" r:id="rId9"/>
    <p:sldId id="653" r:id="rId10"/>
    <p:sldId id="648" r:id="rId11"/>
    <p:sldId id="263" r:id="rId12"/>
    <p:sldId id="640" r:id="rId13"/>
    <p:sldId id="646" r:id="rId14"/>
    <p:sldId id="644" r:id="rId15"/>
    <p:sldId id="260" r:id="rId16"/>
    <p:sldId id="261" r:id="rId17"/>
    <p:sldId id="641" r:id="rId18"/>
    <p:sldId id="622" r:id="rId19"/>
    <p:sldId id="643" r:id="rId20"/>
    <p:sldId id="624" r:id="rId21"/>
    <p:sldId id="625" r:id="rId22"/>
    <p:sldId id="627" r:id="rId23"/>
    <p:sldId id="628" r:id="rId24"/>
    <p:sldId id="629" r:id="rId25"/>
    <p:sldId id="630" r:id="rId26"/>
    <p:sldId id="631" r:id="rId27"/>
    <p:sldId id="632" r:id="rId28"/>
    <p:sldId id="635" r:id="rId29"/>
    <p:sldId id="636" r:id="rId30"/>
    <p:sldId id="637" r:id="rId31"/>
    <p:sldId id="638" r:id="rId32"/>
    <p:sldId id="639" r:id="rId33"/>
    <p:sldId id="264" r:id="rId34"/>
    <p:sldId id="651" r:id="rId35"/>
    <p:sldId id="259" r:id="rId36"/>
  </p:sldIdLst>
  <p:sldSz cx="12192000" cy="6858000"/>
  <p:notesSz cx="6858000" cy="9144000"/>
  <p:photoAlbum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36"/>
    <p:restoredTop sz="94694"/>
  </p:normalViewPr>
  <p:slideViewPr>
    <p:cSldViewPr snapToGrid="0">
      <p:cViewPr varScale="1">
        <p:scale>
          <a:sx n="121" d="100"/>
          <a:sy n="121" d="100"/>
        </p:scale>
        <p:origin x="864" y="1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6557A-9742-E046-A020-215455B08965}" type="datetimeFigureOut">
              <a:rPr lang="da-DK" smtClean="0"/>
              <a:t>03.12.2024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AB4651-4BF4-E541-A32E-BCB78DF8457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84515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483933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068072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68716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923062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394700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259077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242870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082011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570141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387155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59502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E0ED44-75AE-1CA0-7C54-1496653BC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8A029B4E-0E3B-B8F7-06AD-AACC7B06CA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9516D6C4-525D-F49B-0EA8-BC3705078A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CD6102B-9F7D-3BCD-C8E1-13838C1406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309301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96238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825666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099663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059277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295986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712439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358762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900274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040928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26187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698244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30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659457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31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69267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32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898202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33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042385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4401A-81F8-8695-E1A9-4A546315A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52AFCE5-0DB9-5978-AE80-1504B88601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BA804DE8-4441-A325-AE1B-4EE47BA4DA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DA5F12A-1722-73C2-A3A8-258B431ED8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34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2434378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35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81690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57FD38-CA66-6FF9-0CA6-944D75392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27514886-9159-12C9-1357-9A1395CFA8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5D01C1FD-9E48-15AA-86CC-E93897F677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500D75C-2646-09AF-339B-F133FC1B9A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03737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84663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822706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077462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203250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7B9EB-76E5-3495-C6C2-5815B8CC9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D5218666-14A6-359F-B69A-A91AA6271B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8A4FCDD3-994D-4EF1-C2C6-72F6D883E4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DDBE0CA-2956-2B89-1A95-7406B6C85A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18491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03.12.2024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5265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03.12.2024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9541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03.12.2024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044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03.12.2024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06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03.12.2024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4514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03.12.2024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6492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03.12.2024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7579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03.12.2024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489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03.12.2024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576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03.12.2024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2064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03.12.2024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2909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42831-6B65-4531-9E54-CD154751BD36}" type="datetimeFigureOut">
              <a:rPr lang="da-DK" smtClean="0"/>
              <a:t>03.12.2024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844763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32554-5146-472D-1C21-9A3B7E40F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526224B6-A3A7-B3D6-C0BC-EC461B50DE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9050"/>
            <a:ext cx="12192000" cy="689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886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E56A76-E9E6-C649-039A-CBBEA49327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DF91421E-7A37-28B3-CB2E-C6B40B937E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080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-landsmedlem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85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F51A7-33E1-AAE1-D674-A492B3B9D2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06F7B184-5786-C3A3-DB86-8EE3D4385D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4"/>
            <a:ext cx="12192000" cy="68554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046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6BE8C-414F-E4F3-1C9F-77855ABE5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D915A23C-C9F8-0481-D04A-8376F49D67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851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DF09B-12B9-D249-E56B-D6ABE566D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54A0E179-26E2-2226-D1BE-568AA84FF1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083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-job-barselsvikar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71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-job-Bornholm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29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5E1BD6-1EC3-F6EB-A7D8-E6C3DD0BC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97AD7092-6EC0-5D30-B2AB-9ECE80F5CC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7"/>
            <a:ext cx="12192000" cy="68554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701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owerpoint Gospelkids danmarkskor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315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F9E80-DB73-0D4E-A51B-80F9D9A03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188CAEAC-7AA8-50A2-19EA-9FA534E098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1" y="0"/>
            <a:ext cx="12189178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483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6ED28F-9C7C-79E4-CA0F-68320CDA4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652C6C26-06A4-1A14-D69B-1ACF3A30C1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14"/>
            <a:ext cx="12192000" cy="68571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377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3-10-Kristendomskursus_PP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591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Følg en aktiv missionsbevægelse (PP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786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7"/>
            <a:ext cx="12191999" cy="6857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814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_Evigglad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943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 Andagter_reklame-til-lokalPR-3-JPG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242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_Godly-Play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582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 Arv og Testamente - powerpoint 1920x108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205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arat til start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287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368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-Par3---PP-til-lokal-PR-16-9-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354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-Jul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29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-2-impuls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174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-Familie---Omsorgspakke---1920x1080px-powerpoint-jpg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215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462"/>
            <a:ext cx="12192000" cy="68600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55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-Stoet-Noah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92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519FE1-D6AA-5540-4B4A-3E09DC286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28001C81-4AF4-CE4F-6F3C-A683AF3C8C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34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_Tank-og-stoet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5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9FC3E0-3214-A01D-16C2-706753B09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AE9B8DA5-2538-1476-32A5-350E8CC49B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38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IM-IMU-DFS-Naar-kirken-loefter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81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5 Aleneweekend tonneshøj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25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934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A4D77A-8B87-3064-4944-CA3405F07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E0FACA18-EE43-4FA8-95FC-D25850E123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344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6005EA-123F-332C-301D-183D0C5C8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D624B327-B30D-AE14-2847-E714F3E369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113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993</TotalTime>
  <Words>35</Words>
  <Application>Microsoft Macintosh PowerPoint</Application>
  <PresentationFormat>Widescreen</PresentationFormat>
  <Paragraphs>35</Paragraphs>
  <Slides>35</Slides>
  <Notes>35</Notes>
  <HiddenSlides>1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Indre 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Morten Stubkjær Klausen</dc:creator>
  <cp:lastModifiedBy>Birgitte Bohsen</cp:lastModifiedBy>
  <cp:revision>61</cp:revision>
  <cp:lastPrinted>2024-10-31T11:42:02Z</cp:lastPrinted>
  <dcterms:created xsi:type="dcterms:W3CDTF">2023-03-31T12:18:43Z</dcterms:created>
  <dcterms:modified xsi:type="dcterms:W3CDTF">2024-12-03T10:52:44Z</dcterms:modified>
</cp:coreProperties>
</file>