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645" r:id="rId2"/>
    <p:sldId id="652" r:id="rId3"/>
    <p:sldId id="654" r:id="rId4"/>
    <p:sldId id="633" r:id="rId5"/>
    <p:sldId id="649" r:id="rId6"/>
    <p:sldId id="655" r:id="rId7"/>
    <p:sldId id="653" r:id="rId8"/>
    <p:sldId id="648" r:id="rId9"/>
    <p:sldId id="263" r:id="rId10"/>
    <p:sldId id="646" r:id="rId11"/>
    <p:sldId id="644" r:id="rId12"/>
    <p:sldId id="622" r:id="rId13"/>
    <p:sldId id="628" r:id="rId14"/>
    <p:sldId id="624" r:id="rId15"/>
    <p:sldId id="625" r:id="rId16"/>
    <p:sldId id="643" r:id="rId17"/>
    <p:sldId id="627" r:id="rId18"/>
    <p:sldId id="629" r:id="rId19"/>
    <p:sldId id="630" r:id="rId20"/>
    <p:sldId id="631" r:id="rId21"/>
    <p:sldId id="632" r:id="rId22"/>
    <p:sldId id="636" r:id="rId23"/>
    <p:sldId id="637" r:id="rId24"/>
    <p:sldId id="639" r:id="rId25"/>
    <p:sldId id="264" r:id="rId26"/>
    <p:sldId id="259" r:id="rId27"/>
  </p:sldIdLst>
  <p:sldSz cx="12192000" cy="6858000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/>
    <p:restoredTop sz="94694"/>
  </p:normalViewPr>
  <p:slideViewPr>
    <p:cSldViewPr snapToGrid="0">
      <p:cViewPr varScale="1">
        <p:scale>
          <a:sx n="121" d="100"/>
          <a:sy n="121" d="100"/>
        </p:scale>
        <p:origin x="864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6557A-9742-E046-A020-215455B08965}" type="datetimeFigureOut">
              <a:rPr lang="da-DK" smtClean="0"/>
              <a:t>19.12.2024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B4651-4BF4-E541-A32E-BCB78DF8457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4515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8393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9470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5907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87155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5927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96238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2566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9502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99663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95986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1243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0ED44-75AE-1CA0-7C54-1496653BC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A029B4E-0E3B-B8F7-06AD-AACC7B06CA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516D6C4-525D-F49B-0EA8-BC3705078A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CD6102B-9F7D-3BCD-C8E1-13838C1406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09301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58762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900274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61879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59457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98202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42385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1690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9DE9B-C13D-D0EE-6D6C-FEAC6A320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A06ED69-EA78-21EF-78B6-E30D3D409D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7A4D0E2-D287-28AD-6D46-173612C0A7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56514AE-BB08-A4D7-96F8-47B0226AE3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86921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07746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0325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962F3-7904-53CF-149C-A448925F6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F132730-869F-81CD-FE72-9519A44D36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6F8F291-4D9D-BDBA-A9FE-56D44CDBC2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864BE53-F9C9-199F-1681-01EEACD7DA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8169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7B9EB-76E5-3495-C6C2-5815B8CC9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D5218666-14A6-359F-B69A-A91AA6271B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A4FCDD3-994D-4EF1-C2C6-72F6D883E4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DDBE0CA-2956-2B89-1A95-7406B6C85A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8491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06807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AB4651-4BF4-E541-A32E-BCB78DF84570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871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19.12.2024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26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19.12.2024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541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19.12.2024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04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19.12.2024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0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19.12.2024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514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19.12.2024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49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19.12.2024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57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19.12.2024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89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19.12.2024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7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19.12.2024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06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19.12.2024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90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42831-6B65-4531-9E54-CD154751BD36}" type="datetimeFigureOut">
              <a:rPr lang="da-DK" smtClean="0"/>
              <a:t>19.12.2024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4476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32554-5146-472D-1C21-9A3B7E40F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26224B6-A3A7-B3D6-C0BC-EC461B50DE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9050"/>
            <a:ext cx="12192000" cy="689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8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6BE8C-414F-E4F3-1C9F-77855ABE5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915A23C-C9F8-0481-D04A-8376F49D67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851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DF09B-12B9-D249-E56B-D6ABE566D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4A0E179-26E2-2226-D1BE-568AA84FF1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083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owerpoint Gospelkids danmarkskor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15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943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3-10-Kristendomskursus_PP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591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Følg en aktiv missionsbevægelse (PP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86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F9E80-DB73-0D4E-A51B-80F9D9A03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88CAEAC-7AA8-50A2-19EA-9FA534E098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1" y="0"/>
            <a:ext cx="12189178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83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7"/>
            <a:ext cx="12191999" cy="6857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81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ndagter_reklame-til-lokalPR-3-JPG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242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82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ED28F-9C7C-79E4-CA0F-68320CDA4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652C6C26-06A4-1A14-D69B-1ACF3A30C1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4"/>
            <a:ext cx="12192000" cy="6857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377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rv og Testamente - powerpoint 1920x108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05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arat til start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287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Par3---PP-til-lokal-PR-16-9-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54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2-impul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74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1462"/>
            <a:ext cx="12191998" cy="6860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55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-Stoet-Noah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2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Tank-og-stoet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5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0C973-D9FE-1A52-752E-52917DDCF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55E8FC3-B5F3-9A96-3B23-7A1BF6787B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4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934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4D77A-8B87-3064-4944-CA3405F07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E0FACA18-EE43-4FA8-95FC-D25850E123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344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EE07-FB03-34FB-5BC4-13F5914F4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96B4A89-2586-CE2B-E3AF-3EAC4DFDE9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908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005EA-123F-332C-301D-183D0C5C8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624B327-B30D-AE14-2847-E714F3E369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113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56A76-E9E6-C649-039A-CBBEA4932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F91421E-7A37-28B3-CB2E-C6B40B937E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080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Grp="1" noChangeAspect="1"/>
          </p:cNvPicPr>
          <p:nvPr isPhoto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1145</TotalTime>
  <Words>26</Words>
  <Application>Microsoft Macintosh PowerPoint</Application>
  <PresentationFormat>Widescreen</PresentationFormat>
  <Paragraphs>26</Paragraphs>
  <Slides>26</Slides>
  <Notes>26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Indre 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Morten Stubkjær Klausen</dc:creator>
  <cp:lastModifiedBy>Birgitte Bohsen</cp:lastModifiedBy>
  <cp:revision>64</cp:revision>
  <cp:lastPrinted>2024-10-31T11:42:02Z</cp:lastPrinted>
  <dcterms:created xsi:type="dcterms:W3CDTF">2023-03-31T12:18:43Z</dcterms:created>
  <dcterms:modified xsi:type="dcterms:W3CDTF">2024-12-19T12:41:44Z</dcterms:modified>
</cp:coreProperties>
</file>