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59" r:id="rId2"/>
    <p:sldId id="649" r:id="rId3"/>
    <p:sldId id="663" r:id="rId4"/>
    <p:sldId id="632" r:id="rId5"/>
    <p:sldId id="667" r:id="rId6"/>
    <p:sldId id="668" r:id="rId7"/>
    <p:sldId id="263" r:id="rId8"/>
    <p:sldId id="662" r:id="rId9"/>
    <p:sldId id="637" r:id="rId10"/>
    <p:sldId id="656" r:id="rId11"/>
    <p:sldId id="664" r:id="rId12"/>
    <p:sldId id="658" r:id="rId13"/>
    <p:sldId id="657" r:id="rId14"/>
    <p:sldId id="669" r:id="rId15"/>
    <p:sldId id="652" r:id="rId16"/>
    <p:sldId id="645" r:id="rId17"/>
    <p:sldId id="661" r:id="rId18"/>
    <p:sldId id="643" r:id="rId19"/>
    <p:sldId id="628" r:id="rId20"/>
    <p:sldId id="646" r:id="rId21"/>
    <p:sldId id="644" r:id="rId22"/>
    <p:sldId id="665" r:id="rId23"/>
    <p:sldId id="622" r:id="rId24"/>
    <p:sldId id="624" r:id="rId25"/>
    <p:sldId id="625" r:id="rId26"/>
    <p:sldId id="264" r:id="rId27"/>
    <p:sldId id="627" r:id="rId28"/>
    <p:sldId id="629" r:id="rId29"/>
    <p:sldId id="631" r:id="rId30"/>
    <p:sldId id="666" r:id="rId31"/>
    <p:sldId id="636" r:id="rId32"/>
    <p:sldId id="639" r:id="rId33"/>
    <p:sldId id="655" r:id="rId34"/>
    <p:sldId id="259" r:id="rId35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/>
    <p:restoredTop sz="94694"/>
  </p:normalViewPr>
  <p:slideViewPr>
    <p:cSldViewPr snapToGrid="0">
      <p:cViewPr varScale="1">
        <p:scale>
          <a:sx n="121" d="100"/>
          <a:sy n="121" d="100"/>
        </p:scale>
        <p:origin x="9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D7471-817A-EDB5-4275-3224F2A7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C3A3BE-FE5D-C4F9-E31F-AF4FF51A6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1F9A97-B5AA-4033-171C-5FB5773B4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5E2CDD-1104-443B-3DCF-64B3E9C44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85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105B-97EE-CED6-F2DC-9572D024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10B584-4510-02AE-0E0E-2BED0985E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86ED0F-7354-1033-39C5-D6A00E27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80937F-9065-F8DB-9D98-CDC0E81FE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5360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693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5E53-6AF2-DBC7-2764-D9E2822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3DF9E0-81F3-5B64-3686-9DA9721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8BF43B-7FA2-2457-E9B3-D49F2124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E6B9B8-863C-9636-101D-67CF27E1C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149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8B19-D20F-BA45-D8BA-02C8B302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02386F-A819-2B4A-4408-CB17693C4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2B38B6-A3CA-FAF4-3A2E-B4B456397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88C15F3-1917-BF05-B338-900564B60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4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05.05.2025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0B3F076-2BE8-DE4C-F1E0-7C1A1EEB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" y="2522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60"/>
            <a:ext cx="1219199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0DE7F-E830-4156-4DA9-69CF93DC8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4F4938B-4043-DBC7-1C60-82725982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" y="1260"/>
            <a:ext cx="12187518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377-B040-3934-4409-6C4FF53C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E9B0328-15E5-8BBB-5BFF-87D4795A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2521"/>
            <a:ext cx="12187518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3378"/>
            <a:ext cx="12188951" cy="685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35D1-2F9E-62D5-E8A5-D3045A81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65F9810-2B4C-385B-6D54-B4230197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5176-BBE5-B253-2CE6-965618EA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E2B940-3CAC-5517-585F-F5C50C451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34</Words>
  <Application>Microsoft Macintosh PowerPoint</Application>
  <PresentationFormat>Widescreen</PresentationFormat>
  <Paragraphs>34</Paragraphs>
  <Slides>34</Slides>
  <Notes>34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78</cp:revision>
  <cp:lastPrinted>2024-10-31T11:42:02Z</cp:lastPrinted>
  <dcterms:created xsi:type="dcterms:W3CDTF">2023-03-31T12:18:43Z</dcterms:created>
  <dcterms:modified xsi:type="dcterms:W3CDTF">2025-05-05T09:34:22Z</dcterms:modified>
</cp:coreProperties>
</file>