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sldIdLst>
    <p:sldId id="659" r:id="rId2"/>
    <p:sldId id="673" r:id="rId3"/>
    <p:sldId id="649" r:id="rId4"/>
    <p:sldId id="632" r:id="rId5"/>
    <p:sldId id="663" r:id="rId6"/>
    <p:sldId id="667" r:id="rId7"/>
    <p:sldId id="670" r:id="rId8"/>
    <p:sldId id="668" r:id="rId9"/>
    <p:sldId id="263" r:id="rId10"/>
    <p:sldId id="662" r:id="rId11"/>
    <p:sldId id="637" r:id="rId12"/>
    <p:sldId id="656" r:id="rId13"/>
    <p:sldId id="664" r:id="rId14"/>
    <p:sldId id="658" r:id="rId15"/>
    <p:sldId id="657" r:id="rId16"/>
    <p:sldId id="652" r:id="rId17"/>
    <p:sldId id="669" r:id="rId18"/>
    <p:sldId id="661" r:id="rId19"/>
    <p:sldId id="645" r:id="rId20"/>
    <p:sldId id="643" r:id="rId21"/>
    <p:sldId id="646" r:id="rId22"/>
    <p:sldId id="644" r:id="rId23"/>
    <p:sldId id="628" r:id="rId24"/>
    <p:sldId id="665" r:id="rId25"/>
    <p:sldId id="622" r:id="rId26"/>
    <p:sldId id="624" r:id="rId27"/>
    <p:sldId id="625" r:id="rId28"/>
    <p:sldId id="672" r:id="rId29"/>
    <p:sldId id="264" r:id="rId30"/>
    <p:sldId id="627" r:id="rId31"/>
    <p:sldId id="629" r:id="rId32"/>
    <p:sldId id="631" r:id="rId33"/>
    <p:sldId id="666" r:id="rId34"/>
    <p:sldId id="636" r:id="rId35"/>
    <p:sldId id="639" r:id="rId36"/>
    <p:sldId id="655" r:id="rId37"/>
    <p:sldId id="259" r:id="rId38"/>
  </p:sldIdLst>
  <p:sldSz cx="12192000" cy="6858000"/>
  <p:notesSz cx="6858000" cy="9144000"/>
  <p:photoAlbum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661"/>
    <p:restoredTop sz="94694"/>
  </p:normalViewPr>
  <p:slideViewPr>
    <p:cSldViewPr snapToGrid="0">
      <p:cViewPr varScale="1">
        <p:scale>
          <a:sx n="153" d="100"/>
          <a:sy n="153" d="100"/>
        </p:scale>
        <p:origin x="867" y="8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16557A-9742-E046-A020-215455B08965}" type="datetimeFigureOut">
              <a:rPr lang="da-DK" smtClean="0"/>
              <a:t>30-06-2025</a:t>
            </a:fld>
            <a:endParaRPr lang="da-DK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AB4651-4BF4-E541-A32E-BCB78DF84570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3845150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F841EC-1800-5C63-E91D-634582CFB4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62290DAA-85B1-4B56-188C-BA1B4FF4957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3BF33AEF-8346-8B36-FE86-6D7D94DF190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5799AA50-D767-5637-24D2-FEF3C3530DA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105353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52F354-2715-C296-986E-384AF35D64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D33EED31-DAD5-E3E9-4DA1-226C1D90D26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42E1E3CF-5FB0-7C35-85A5-2A68DFE1955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8EC1AD3A-6ECD-E3FE-85A3-E5E4B771D47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10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30230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11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1659457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3328BD-6CC9-6C76-ADA4-2EE08833AF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7264FEEE-2CE7-5BF3-EDF1-84EA4C160C1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B22BCDF1-B1E1-FC40-464B-36A82AC751D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58D76567-96AF-CB82-CB9F-E05999C72C2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12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805616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E07FD2-007A-6EA4-C7A2-6CDD2C5EE1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A4BF0035-B8AB-81AE-2101-3401B704E8B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B6E88A56-4532-786F-9A85-CB03A031A6F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9FF2136C-BEFA-8EFE-7474-6BF05910491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13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096214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0D7471-817A-EDB5-4275-3224F2A709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A0C3A3BE-FE5D-C4F9-E31F-AF4FF51A6D6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B51F9A97-B5AA-4033-171C-5FB5773B443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595E2CDD-1104-443B-3DCF-64B3E9C443E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14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49385605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CE105B-97EE-CED6-F2DC-9572D02459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E110B584-4510-02AE-0E0E-2BED0985EF5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4D86ED0F-7354-1033-39C5-D6A00E272A6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E780937F-9065-F8DB-9D98-CDC0E81FEE3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15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40536048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E0ED44-75AE-1CA0-7C54-1496653BCC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8A029B4E-0E3B-B8F7-06AD-AACC7B06CAC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9516D6C4-525D-F49B-0EA8-BC3705078AD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5CD6102B-9F7D-3BCD-C8E1-13838C14064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16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3093017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ED650F-DCA5-3329-B2E6-485256C4A7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86EF484F-9558-7290-3A93-7F61C1C68CE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AD9CA7D6-CF03-11E4-72F2-409EBA9D898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7E62519F-B7E2-7190-F200-BD8C99721C7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17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4858580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3328BD-6CC9-6C76-ADA4-2EE08833AF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7264FEEE-2CE7-5BF3-EDF1-84EA4C160C1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B22BCDF1-B1E1-FC40-464B-36A82AC751D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58D76567-96AF-CB82-CB9F-E05999C72C2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18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11693772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19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9483933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87418453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20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5950235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21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3947000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22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72590775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23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40592778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545E53-6AF2-DBC7-2764-D9E2822FEC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A03DF9E0-81F3-5B64-3686-9DA9721518A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A68BF43B-7FA2-2457-E9B3-D49F2124B99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9AE6B9B8-863C-9636-101D-67CF27E1C85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24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5814983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25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33871558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26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1962385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27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68256663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7AB888-305F-2308-1B18-FC288F21CC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254B0495-C060-98F4-5D2D-43310B3A3F3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DEC320C3-DCA0-C07E-A82E-AD2D6CF670E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7D26CFD3-B55A-BE7E-8909-34C60BD1294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28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21110732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29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6042385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82032503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30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20996630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31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62959860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32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43587623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116F0C-4FE9-8885-329D-5F41E50081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3F69C6F6-4381-2822-82BF-AB9CAE05FC1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897D6F09-78BE-B170-C239-602DE708B63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08BE48E3-D7FC-E237-D287-12DB097690B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33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27535271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34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62618790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35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28982024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0962F3-7904-53CF-149C-A448925F6C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9F132730-869F-81CD-FE72-9519A44D36C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86F8F291-4D9D-BDBA-A9FE-56D44CDBC22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2864BE53-F9C9-199F-1681-01EEACD7DA5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36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74816985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37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816909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1900274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75995C-234C-D821-0E4F-B31ABF312A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77E95908-3C54-ED3C-F203-45BFFFB28CD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55292B04-0944-CB05-F016-4D821B27E2C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B533E2C5-4B19-1FFE-556F-205FCE09822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743168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C35A39-3DE5-097A-FCDB-8BC1E674FC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511016E5-38C1-B220-3423-8B27CF70531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9D40ADE8-5936-E858-4659-2E88D6FBFBD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4BD1F26E-91EA-A35C-A9B0-22445006B9A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7047103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A5B3A9-EE76-0380-F3CB-B1278D0329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62D8D8D2-93C6-2A3E-5CD9-7F1AB7F08D8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71952A87-A0C6-E5C2-8126-B4DD931827F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458DC74D-6CEB-E7B9-ED91-3EDA7642049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6881449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748B19-D20F-BA45-D8BA-02C8B302BF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6502386F-A819-2B4A-4408-CB17693C4CB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402B38B6-A3CA-FAF4-3A2E-B4B45639775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888C15F3-1917-BF05-B338-900564B6085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0124896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768716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/>
              <a:t>Klik for at redigere i master</a:t>
            </a:r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i master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42831-6B65-4531-9E54-CD154751BD36}" type="datetimeFigureOut">
              <a:rPr lang="da-DK" smtClean="0"/>
              <a:t>30-06-2025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1646D-497F-41CC-8F6B-8F592492C2A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652658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42831-6B65-4531-9E54-CD154751BD36}" type="datetimeFigureOut">
              <a:rPr lang="da-DK" smtClean="0"/>
              <a:t>30-06-2025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1646D-497F-41CC-8F6B-8F592492C2A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895418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42831-6B65-4531-9E54-CD154751BD36}" type="datetimeFigureOut">
              <a:rPr lang="da-DK" smtClean="0"/>
              <a:t>30-06-2025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1646D-497F-41CC-8F6B-8F592492C2A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40442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42831-6B65-4531-9E54-CD154751BD36}" type="datetimeFigureOut">
              <a:rPr lang="da-DK" smtClean="0"/>
              <a:t>30-06-2025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1646D-497F-41CC-8F6B-8F592492C2A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5067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a-DK"/>
              <a:t>Klik for at redigere i master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42831-6B65-4531-9E54-CD154751BD36}" type="datetimeFigureOut">
              <a:rPr lang="da-DK" smtClean="0"/>
              <a:t>30-06-2025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1646D-497F-41CC-8F6B-8F592492C2A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45148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42831-6B65-4531-9E54-CD154751BD36}" type="datetimeFigureOut">
              <a:rPr lang="da-DK" smtClean="0"/>
              <a:t>30-06-2025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1646D-497F-41CC-8F6B-8F592492C2A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164929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6" name="Pladsholder til indhol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Pladsholder til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42831-6B65-4531-9E54-CD154751BD36}" type="datetimeFigureOut">
              <a:rPr lang="da-DK" smtClean="0"/>
              <a:t>30-06-2025</a:t>
            </a:fld>
            <a:endParaRPr lang="da-DK"/>
          </a:p>
        </p:txBody>
      </p:sp>
      <p:sp>
        <p:nvSpPr>
          <p:cNvPr id="8" name="Pladsholder til sidefod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sli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1646D-497F-41CC-8F6B-8F592492C2A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175795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42831-6B65-4531-9E54-CD154751BD36}" type="datetimeFigureOut">
              <a:rPr lang="da-DK" smtClean="0"/>
              <a:t>30-06-2025</a:t>
            </a:fld>
            <a:endParaRPr lang="da-DK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1646D-497F-41CC-8F6B-8F592492C2A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64895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42831-6B65-4531-9E54-CD154751BD36}" type="datetimeFigureOut">
              <a:rPr lang="da-DK" smtClean="0"/>
              <a:t>30-06-2025</a:t>
            </a:fld>
            <a:endParaRPr lang="da-DK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1646D-497F-41CC-8F6B-8F592492C2A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5762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i master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42831-6B65-4531-9E54-CD154751BD36}" type="datetimeFigureOut">
              <a:rPr lang="da-DK" smtClean="0"/>
              <a:t>30-06-2025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1646D-497F-41CC-8F6B-8F592492C2A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20645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i master</a:t>
            </a:r>
          </a:p>
        </p:txBody>
      </p:sp>
      <p:sp>
        <p:nvSpPr>
          <p:cNvPr id="3" name="Pladsholder til billed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42831-6B65-4531-9E54-CD154751BD36}" type="datetimeFigureOut">
              <a:rPr lang="da-DK" smtClean="0"/>
              <a:t>30-06-2025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1646D-497F-41CC-8F6B-8F592492C2A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829098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842831-6B65-4531-9E54-CD154751BD36}" type="datetimeFigureOut">
              <a:rPr lang="da-DK" smtClean="0"/>
              <a:t>30-06-2025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51646D-497F-41CC-8F6B-8F592492C2A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7844763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AB711A-3F67-2FAA-201A-8F725221BE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45E08841-3AC7-EF48-7564-129476C5529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42" y="1260"/>
            <a:ext cx="12187516" cy="685547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69098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929A86-56FE-5889-046B-631AF7C89F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FD3E9F74-2409-E283-90EC-ED993326D95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12965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31740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22701B-DECD-C7AC-21EB-EA8F950822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7E875E15-0840-8E2C-E057-513DAF56EFE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260"/>
            <a:ext cx="12191997" cy="685547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27609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23DF15-08FD-4C38-D59F-0B5D0AE428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18D62487-701C-BD0C-52CC-18D9A3D27E0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2" y="1260"/>
            <a:ext cx="12187516" cy="685547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52801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B0DE7F-E830-4156-4DA9-69CF93DC8A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14F4938B-4043-DBC7-1C60-827259824D3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41" y="1260"/>
            <a:ext cx="12187518" cy="685547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92002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866377-B040-3934-4409-6C4FF53CD5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5E9B0328-15E5-8BBB-5BFF-87D4795A9D1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/>
          <a:srcRect/>
          <a:stretch/>
        </p:blipFill>
        <p:spPr>
          <a:xfrm>
            <a:off x="1" y="2522"/>
            <a:ext cx="12187516" cy="685547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60065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6ED28F-9C7C-79E4-CA0F-68320CDA45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652C6C26-06A4-1A14-D69B-1ACF3A30C14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6" y="414"/>
            <a:ext cx="12190528" cy="68571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33774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0A2D76-385F-FFD3-4785-72D7F522D1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F431F1B9-8265-882F-474B-51B3BE98B68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" y="-2707"/>
            <a:ext cx="12190528" cy="68571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4054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22701B-DECD-C7AC-21EB-EA8F950822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7E875E15-0840-8E2C-E057-513DAF56EFE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4" y="3378"/>
            <a:ext cx="12188950" cy="68537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48194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C32554-5146-472D-1C21-9A3B7E40F1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526224B6-A3A7-B3D6-C0BC-EC461B50DE3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78863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A4D77A-8B87-3064-4944-CA3405F07C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E0FACA18-EE43-4FA8-95FC-D25850E123C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"/>
            <a:ext cx="12192000" cy="68571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79812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5F9E80-DB73-0D4E-A51B-80F9D9A034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188CAEAC-7AA8-50A2-19EA-9FA534E0987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11" y="0"/>
            <a:ext cx="12189178" cy="68564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74834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46BE8C-414F-E4F3-1C9F-77855ABE54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D915A23C-C9F8-0481-D04A-8376F49D67B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48512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5DF09B-12B9-D249-E56B-D6ABE566DA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54A0E179-26E2-2226-D1BE-568AA84FF17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10833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Grp="1" noChangeAspect="1"/>
          </p:cNvPicPr>
          <p:nvPr isPhoto="1"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39438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6B35D1-2F9E-62D5-E8A5-D3045A8100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965F9810-2B4C-385B-6D54-B4230197A1C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07065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Powerpoint Gospelkids danmarkskor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63158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Grp="1" noChangeAspect="1"/>
          </p:cNvPicPr>
          <p:nvPr isPhoto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35912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Følg en aktiv missionsbevægelse (PP)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17868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1AAEC9-52F8-2CC5-92FB-1D30510F4F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F8810D38-A81E-89BB-530A-7966A48D4B3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637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DFS-Stoet-Noah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928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A4D77A-8B87-3064-4944-CA3405F07C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E0FACA18-EE43-4FA8-95FC-D25850E123C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23444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47"/>
            <a:ext cx="12191999" cy="68579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98146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2023 Andagter_reklame-til-lokalPR-3-JPG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72421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2023 Arv og Testamente - powerpoint 1920x1080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82058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2B7A25-1B2A-2169-FDF1-FEA0407371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266049A8-5CB7-E76F-0BEB-874488C9EEB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75" y="1786"/>
            <a:ext cx="12185650" cy="685442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86571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75" y="1786"/>
            <a:ext cx="12185650" cy="685442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33544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Grp="1" noChangeAspect="1"/>
          </p:cNvPicPr>
          <p:nvPr isPhoto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" y="-1462"/>
            <a:ext cx="12191998" cy="686003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8557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CAEE07-FB03-34FB-5BC4-13F5914F4F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096B4A89-2586-CE2B-E3AF-3EAC4DFDE9C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79081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DFS_Tank-og-stoet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759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82876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DA1F7D-A8BE-6EA1-5B12-BC6D9F05C8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3C4B9D8E-C8CF-BF72-A0FC-02E05CC940F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00942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E1DBC9-D61A-31F8-5653-4FC8F41021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CB8177A4-1C58-0240-7663-0BE63D415D0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18676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812D74-30C3-5ADC-FECF-4A4912391E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AE7E5080-AC7D-935A-A6E5-0360441BCF9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86892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D75176-BBE5-B253-2CE6-965618EA05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74E2B940-3CAC-5517-585F-F5C50C45141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0372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854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theme/theme1.xml><?xml version="1.0" encoding="utf-8"?>
<a:theme xmlns:a="http://schemas.openxmlformats.org/drawingml/2006/main" name="Office-tema">
  <a:themeElements>
    <a:clrScheme name="Kont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ont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1372</TotalTime>
  <Words>37</Words>
  <Application>Microsoft Office PowerPoint</Application>
  <PresentationFormat>Widescreen</PresentationFormat>
  <Paragraphs>37</Paragraphs>
  <Slides>37</Slides>
  <Notes>37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3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37</vt:i4>
      </vt:variant>
    </vt:vector>
  </HeadingPairs>
  <TitlesOfParts>
    <vt:vector size="41" baseType="lpstr">
      <vt:lpstr>Arial</vt:lpstr>
      <vt:lpstr>Calibri</vt:lpstr>
      <vt:lpstr>Calibri Light</vt:lpstr>
      <vt:lpstr>Office-tema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</vt:vector>
  </TitlesOfParts>
  <Company>Indre Mission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dc:creator>Morten Stubkjær Klausen</dc:creator>
  <cp:lastModifiedBy>Birgitte Bohsen</cp:lastModifiedBy>
  <cp:revision>80</cp:revision>
  <cp:lastPrinted>2024-10-31T11:42:02Z</cp:lastPrinted>
  <dcterms:created xsi:type="dcterms:W3CDTF">2023-03-31T12:18:43Z</dcterms:created>
  <dcterms:modified xsi:type="dcterms:W3CDTF">2025-06-30T08:29:49Z</dcterms:modified>
</cp:coreProperties>
</file>