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659" r:id="rId2"/>
    <p:sldId id="673" r:id="rId3"/>
    <p:sldId id="663" r:id="rId4"/>
    <p:sldId id="667" r:id="rId5"/>
    <p:sldId id="670" r:id="rId6"/>
    <p:sldId id="668" r:id="rId7"/>
    <p:sldId id="263" r:id="rId8"/>
    <p:sldId id="662" r:id="rId9"/>
    <p:sldId id="637" r:id="rId10"/>
    <p:sldId id="656" r:id="rId11"/>
    <p:sldId id="664" r:id="rId12"/>
    <p:sldId id="652" r:id="rId13"/>
    <p:sldId id="669" r:id="rId14"/>
    <p:sldId id="645" r:id="rId15"/>
    <p:sldId id="643" r:id="rId16"/>
    <p:sldId id="646" r:id="rId17"/>
    <p:sldId id="644" r:id="rId18"/>
    <p:sldId id="628" r:id="rId19"/>
    <p:sldId id="665" r:id="rId20"/>
    <p:sldId id="622" r:id="rId21"/>
    <p:sldId id="625" r:id="rId22"/>
    <p:sldId id="672" r:id="rId23"/>
    <p:sldId id="264" r:id="rId24"/>
    <p:sldId id="627" r:id="rId25"/>
    <p:sldId id="629" r:id="rId26"/>
    <p:sldId id="631" r:id="rId27"/>
    <p:sldId id="666" r:id="rId28"/>
    <p:sldId id="636" r:id="rId29"/>
    <p:sldId id="639" r:id="rId30"/>
    <p:sldId id="655" r:id="rId31"/>
    <p:sldId id="259" r:id="rId32"/>
  </p:sldIdLst>
  <p:sldSz cx="12192000" cy="6858000"/>
  <p:notesSz cx="6858000" cy="9144000"/>
  <p:photoAlbum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61"/>
    <p:restoredTop sz="94726"/>
  </p:normalViewPr>
  <p:slideViewPr>
    <p:cSldViewPr snapToGrid="0">
      <p:cViewPr varScale="1">
        <p:scale>
          <a:sx n="106" d="100"/>
          <a:sy n="106" d="100"/>
        </p:scale>
        <p:origin x="1584" y="48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6557A-9742-E046-A020-215455B08965}" type="datetimeFigureOut">
              <a:rPr lang="da-DK" smtClean="0"/>
              <a:t>23.07.2025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AB4651-4BF4-E541-A32E-BCB78DF8457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84515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841EC-1800-5C63-E91D-634582CFB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62290DAA-85B1-4B56-188C-BA1B4FF495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3BF33AEF-8346-8B36-FE86-6D7D94DF19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799AA50-D767-5637-24D2-FEF3C3530D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05353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328BD-6CC9-6C76-ADA4-2EE08833A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7264FEEE-2CE7-5BF3-EDF1-84EA4C160C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22BCDF1-B1E1-FC40-464B-36A82AC751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8D76567-96AF-CB82-CB9F-E05999C72C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805616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07FD2-007A-6EA4-C7A2-6CDD2C5EE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4BF0035-B8AB-81AE-2101-3401B704E8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6E88A56-4532-786F-9A85-CB03A031A6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FF2136C-BEFA-8EFE-7474-6BF0591049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096214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0ED44-75AE-1CA0-7C54-1496653BC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8A029B4E-0E3B-B8F7-06AD-AACC7B06CA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9516D6C4-525D-F49B-0EA8-BC3705078A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CD6102B-9F7D-3BCD-C8E1-13838C1406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309301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ED650F-DCA5-3329-B2E6-485256C4A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86EF484F-9558-7290-3A93-7F61C1C68C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AD9CA7D6-CF03-11E4-72F2-409EBA9D89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E62519F-B7E2-7190-F200-BD8C99721C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85858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483933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95023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394700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259077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059277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45E53-6AF2-DBC7-2764-D9E2822FE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03DF9E0-81F3-5B64-3686-9DA9721518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A68BF43B-7FA2-2457-E9B3-D49F2124B9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AE6B9B8-863C-9636-101D-67CF27E1C8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58149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741845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387155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825666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AB888-305F-2308-1B18-FC288F21C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254B0495-C060-98F4-5D2D-43310B3A3F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DEC320C3-DCA0-C07E-A82E-AD2D6CF670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D26CFD3-B55A-BE7E-8909-34C60BD129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111073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042385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099663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295986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358762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116F0C-4FE9-8885-329D-5F41E5008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3F69C6F6-4381-2822-82BF-AB9CAE05FC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897D6F09-78BE-B170-C239-602DE708B6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8BE48E3-D7FC-E237-D287-12DB097690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753527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261879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89820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5995C-234C-D821-0E4F-B31ABF312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77E95908-3C54-ED3C-F203-45BFFFB28C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55292B04-0944-CB05-F016-4D821B27E2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533E2C5-4B19-1FFE-556F-205FCE0982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43168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0962F3-7904-53CF-149C-A448925F6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9F132730-869F-81CD-FE72-9519A44D36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86F8F291-4D9D-BDBA-A9FE-56D44CDBC2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864BE53-F9C9-199F-1681-01EEACD7DA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30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481698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31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81690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35A39-3DE5-097A-FCDB-8BC1E674F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511016E5-38C1-B220-3423-8B27CF7053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9D40ADE8-5936-E858-4659-2E88D6FBFB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BD1F26E-91EA-A35C-A9B0-22445006B9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04710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A5B3A9-EE76-0380-F3CB-B1278D032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62D8D8D2-93C6-2A3E-5CD9-7F1AB7F08D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1952A87-A0C6-E5C2-8126-B4DD931827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58DC74D-6CEB-E7B9-ED91-3EDA764204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881449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748B19-D20F-BA45-D8BA-02C8B302B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6502386F-A819-2B4A-4408-CB17693C4C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402B38B6-A3CA-FAF4-3A2E-B4B4563977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88C15F3-1917-BF05-B338-900564B608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12489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68716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52F354-2715-C296-986E-384AF35D6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D33EED31-DAD5-E3E9-4DA1-226C1D90D2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42E1E3CF-5FB0-7C35-85A5-2A68DFE195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EC1AD3A-6ECD-E3FE-85A3-E5E4B771D4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30230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65945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23.07.2025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5265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23.07.2025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541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23.07.2025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044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23.07.2025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06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23.07.2025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514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23.07.2025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492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23.07.2025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579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23.07.2025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89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23.07.2025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76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23.07.2025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2064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23.07.2025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909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42831-6B65-4531-9E54-CD154751BD36}" type="datetimeFigureOut">
              <a:rPr lang="da-DK" smtClean="0"/>
              <a:t>23.07.2025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844763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AB711A-3F67-2FAA-201A-8F725221B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45E08841-3AC7-EF48-7564-129476C552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2" y="1260"/>
            <a:ext cx="12187516" cy="68554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909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2701B-DECD-C7AC-21EB-EA8F95082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7E875E15-0840-8E2C-E057-513DAF56EF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260"/>
            <a:ext cx="12191997" cy="68554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760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3DF15-08FD-4C38-D59F-0B5D0AE42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18D62487-701C-BD0C-52CC-18D9A3D27E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" y="1260"/>
            <a:ext cx="12187516" cy="68554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280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ED28F-9C7C-79E4-CA0F-68320CDA4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652C6C26-06A4-1A14-D69B-1ACF3A30C1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" y="414"/>
            <a:ext cx="12190528" cy="68571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377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0A2D76-385F-FFD3-4785-72D7F522D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F431F1B9-8265-882F-474B-51B3BE98B6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" y="-2707"/>
            <a:ext cx="12190528" cy="68571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05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32554-5146-472D-1C21-9A3B7E40F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526224B6-A3A7-B3D6-C0BC-EC461B50DE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886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F9E80-DB73-0D4E-A51B-80F9D9A03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188CAEAC-7AA8-50A2-19EA-9FA534E098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1" y="0"/>
            <a:ext cx="12189178" cy="68564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483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6BE8C-414F-E4F3-1C9F-77855ABE5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D915A23C-C9F8-0481-D04A-8376F49D67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851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DF09B-12B9-D249-E56B-D6ABE566D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54A0E179-26E2-2226-D1BE-568AA84FF1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083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943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B35D1-2F9E-62D5-E8A5-D3045A810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965F9810-2B4C-385B-6D54-B4230197A1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706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A4D77A-8B87-3064-4944-CA3405F07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E0FACA18-EE43-4FA8-95FC-D25850E123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"/>
            <a:ext cx="12192000" cy="68571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981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owerpoint Gospelkids danmarkskor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315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Følg en aktiv missionsbevægelse (PP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786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AAEC9-52F8-2CC5-92FB-1D30510F4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F8810D38-A81E-89BB-530A-7966A48D4B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6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-Stoet-Noah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92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7"/>
            <a:ext cx="12191999" cy="6857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814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 Andagter_reklame-til-lokalPR-3-JPG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242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 Arv og Testamente - powerpoint 1920x108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205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B7A25-1B2A-2169-FDF1-FEA0407371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266049A8-5CB7-E76F-0BEB-874488C9EE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" y="1786"/>
            <a:ext cx="12185650" cy="68544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657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5" y="1786"/>
            <a:ext cx="12185650" cy="68544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354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-1462"/>
            <a:ext cx="12191998" cy="68600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55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A1F7D-A8BE-6EA1-5B12-BC6D9F05C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3C4B9D8E-C8CF-BF72-A0FC-02E05CC940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094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AEE07-FB03-34FB-5BC4-13F5914F4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096B4A89-2586-CE2B-E3AF-3EAC4DFDE9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908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_Tank-og-stoet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5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E1DBC9-D61A-31F8-5653-4FC8F4102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CB8177A4-1C58-0240-7663-0BE63D415D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867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812D74-30C3-5ADC-FECF-4A4912391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AE7E5080-AC7D-935A-A6E5-0360441BCF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689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D75176-BBE5-B253-2CE6-965618EA0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74E2B940-3CAC-5517-585F-F5C50C4514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37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85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29A86-56FE-5889-046B-631AF7C89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FD3E9F74-2409-E283-90EC-ED993326D9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296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174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1373</TotalTime>
  <Words>31</Words>
  <Application>Microsoft Macintosh PowerPoint</Application>
  <PresentationFormat>Widescreen</PresentationFormat>
  <Paragraphs>31</Paragraphs>
  <Slides>31</Slides>
  <Notes>31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Indre 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Morten Stubkjær Klausen</dc:creator>
  <cp:lastModifiedBy>Birgitte Bohsen</cp:lastModifiedBy>
  <cp:revision>81</cp:revision>
  <cp:lastPrinted>2024-10-31T11:42:02Z</cp:lastPrinted>
  <dcterms:created xsi:type="dcterms:W3CDTF">2023-03-31T12:18:43Z</dcterms:created>
  <dcterms:modified xsi:type="dcterms:W3CDTF">2025-07-23T21:08:43Z</dcterms:modified>
</cp:coreProperties>
</file>