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676" r:id="rId2"/>
    <p:sldId id="673" r:id="rId3"/>
    <p:sldId id="659" r:id="rId4"/>
    <p:sldId id="631" r:id="rId5"/>
    <p:sldId id="675" r:id="rId6"/>
    <p:sldId id="677" r:id="rId7"/>
    <p:sldId id="663" r:id="rId8"/>
    <p:sldId id="644" r:id="rId9"/>
    <p:sldId id="664" r:id="rId10"/>
    <p:sldId id="678" r:id="rId11"/>
    <p:sldId id="656" r:id="rId12"/>
    <p:sldId id="669" r:id="rId13"/>
    <p:sldId id="622" r:id="rId14"/>
    <p:sldId id="652" r:id="rId15"/>
    <p:sldId id="667" r:id="rId16"/>
    <p:sldId id="637" r:id="rId17"/>
    <p:sldId id="645" r:id="rId18"/>
    <p:sldId id="646" r:id="rId19"/>
    <p:sldId id="665" r:id="rId20"/>
    <p:sldId id="263" r:id="rId21"/>
    <p:sldId id="662" r:id="rId22"/>
    <p:sldId id="625" r:id="rId23"/>
    <p:sldId id="672" r:id="rId24"/>
    <p:sldId id="264" r:id="rId25"/>
    <p:sldId id="627" r:id="rId26"/>
    <p:sldId id="666" r:id="rId27"/>
    <p:sldId id="636" r:id="rId28"/>
    <p:sldId id="655" r:id="rId29"/>
    <p:sldId id="259" r:id="rId30"/>
    <p:sldId id="670" r:id="rId31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28"/>
    <p:restoredTop sz="94689"/>
  </p:normalViewPr>
  <p:slideViewPr>
    <p:cSldViewPr snapToGrid="0">
      <p:cViewPr varScale="1">
        <p:scale>
          <a:sx n="175" d="100"/>
          <a:sy n="175" d="100"/>
        </p:scale>
        <p:origin x="928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6557A-9742-E046-A020-215455B08965}" type="datetimeFigureOut">
              <a:rPr lang="da-DK" smtClean="0"/>
              <a:t>02.09.2025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B4651-4BF4-E541-A32E-BCB78DF845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451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C0944-4723-B278-D2BD-6F99D98BC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086E8C5-A36D-A19E-CF9D-7A432C2FD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29A7215-F989-5D94-F233-E9E93AA52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41742E2-3451-4638-C8C3-3371150A4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4354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C6971-5379-678B-185C-9B3B3D999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386B27B-294F-EC32-F65D-226D59AEE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77CCA8D-5685-5B09-3B54-D611B8E23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9BC44FB-DAE2-1971-EAE6-2742AE408F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7156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328BD-6CC9-6C76-ADA4-2EE08833A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264FEEE-2CE7-5BF3-EDF1-84EA4C160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22BCDF1-B1E1-FC40-464B-36A82AC75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8D76567-96AF-CB82-CB9F-E05999C72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0561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D650F-DCA5-3329-B2E6-485256C4A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6EF484F-9558-7290-3A93-7F61C1C68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D9CA7D6-CF03-11E4-72F2-409EBA9D8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E62519F-B7E2-7190-F200-BD8C99721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585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8715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0ED44-75AE-1CA0-7C54-1496653BC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A029B4E-0E3B-B8F7-06AD-AACC7B06CA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516D6C4-525D-F49B-0EA8-BC3705078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CD6102B-9F7D-3BCD-C8E1-13838C140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0930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35A39-3DE5-097A-FCDB-8BC1E674F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11016E5-38C1-B220-3423-8B27CF7053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D40ADE8-5936-E858-4659-2E88D6FBF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BD1F26E-91EA-A35C-A9B0-22445006B9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4710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945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8393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470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45E53-6AF2-DBC7-2764-D9E2822FE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03DF9E0-81F3-5B64-3686-9DA972151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68BF43B-7FA2-2457-E9B3-D49F2124B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AE6B9B8-863C-9636-101D-67CF27E1C8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8149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4184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871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2F354-2715-C296-986E-384AF35D6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33EED31-DAD5-E3E9-4DA1-226C1D90D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2E1E3CF-5FB0-7C35-85A5-2A68DFE19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EC1AD3A-6ECD-E3FE-85A3-E5E4B771D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0230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25666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AB888-305F-2308-1B18-FC288F21C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54B0495-C060-98F4-5D2D-43310B3A3F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EC320C3-DCA0-C07E-A82E-AD2D6CF67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D26CFD3-B55A-BE7E-8909-34C60BD129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11073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42385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966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16F0C-4FE9-8885-329D-5F41E5008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F69C6F6-4381-2822-82BF-AB9CAE05F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97D6F09-78BE-B170-C239-602DE708B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8BE48E3-D7FC-E237-D287-12DB097690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53527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187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962F3-7904-53CF-149C-A448925F6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F132730-869F-81CD-FE72-9519A44D3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6F8F291-4D9D-BDBA-A9FE-56D44CDBC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864BE53-F9C9-199F-1681-01EEACD7D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81698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169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841EC-1800-5C63-E91D-634582CFB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290DAA-85B1-4B56-188C-BA1B4FF49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BF33AEF-8346-8B36-FE86-6D7D94DF1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799AA50-D767-5637-24D2-FEF3C3530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5353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5B3A9-EE76-0380-F3CB-B1278D032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D8D8D2-93C6-2A3E-5CD9-7F1AB7F08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1952A87-A0C6-E5C2-8126-B4DD93182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58DC74D-6CEB-E7B9-ED91-3EDA76420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8144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876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EDACB-7106-FC98-7EDB-60AFBEF0E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7892E48-66C4-636D-1C76-EB6039234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7532A3A-EE54-ECCA-8266-7976B2955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AC23F48-97CC-0FAB-9871-321C72432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8024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67FE6-A845-14AF-20C6-067DC60BD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F1AD4CE-8B72-DC89-7D9F-51C3A74735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5ECD8A3-6231-7641-2DF4-4384F2229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FC5F16D-C28F-17C4-51B8-71B283A4F9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4161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995C-234C-D821-0E4F-B31ABF31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7E95908-3C54-ED3C-F203-45BFFFB28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5292B04-0944-CB05-F016-4D821B27E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533E2C5-4B19-1FFE-556F-205FCE098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4316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5907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07FD2-007A-6EA4-C7A2-6CDD2C5EE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4BF0035-B8AB-81AE-2101-3401B704E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6E88A56-4532-786F-9A85-CB03A031A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FF2136C-BEFA-8EFE-7474-6BF059104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9621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02.09.2025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02.09.2025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02.09.2025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02.09.2025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02.09.2025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02.09.2025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02.09.2025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02.09.2025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02.09.2025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02.09.2025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02.09.2025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02.09.2025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409E8-C5D7-1352-E851-9EB2BB59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8B729DF-4CD9-46E2-BB1F-69A3FF14B4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48"/>
            <a:ext cx="12192000" cy="6851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343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013EA-7E26-2AD6-A0B0-B673BB1A9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EE75DDE-1BA9-6016-0535-261EA79E18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9" y="3048"/>
            <a:ext cx="12181162" cy="6851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5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2701B-DECD-C7AC-21EB-EA8F9508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E875E15-0840-8E2C-E057-513DAF56E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60"/>
            <a:ext cx="12191997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60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A2D76-385F-FFD3-4785-72D7F522D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431F1B9-8265-882F-474B-51B3BE98B6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" y="-2707"/>
            <a:ext cx="12190528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owerpoint Gospelkids danmarksko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1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ED28F-9C7C-79E4-CA0F-68320CDA4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52C6C26-06A4-1A14-D69B-1ACF3A30C1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" y="414"/>
            <a:ext cx="12190528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7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1DBC9-D61A-31F8-5653-4FC8F4102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B8177A4-1C58-0240-7663-0BE63D415D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67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2554-5146-472D-1C21-9A3B7E40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26224B6-A3A7-B3D6-C0BC-EC461B50D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BE8C-414F-E4F3-1C9F-77855ABE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915A23C-C9F8-0481-D04A-8376F49D6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5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B35D1-2F9E-62D5-E8A5-D3045A810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965F9810-2B4C-385B-6D54-B4230197A1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06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4D77A-8B87-3064-4944-CA3405F07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0FACA18-EE43-4FA8-95FC-D25850E123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81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29A86-56FE-5889-046B-631AF7C89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D3E9F74-2409-E283-90EC-ED993326D9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9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Følg en aktiv missionsbevægelse (PP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8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AAEC9-52F8-2CC5-92FB-1D30510F4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8810D38-A81E-89BB-530A-7966A48D4B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Stoet-Noah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"/>
            <a:ext cx="12191999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B7A25-1B2A-2169-FDF1-FEA040737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266049A8-5CB7-E76F-0BEB-874488C9EE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1786"/>
            <a:ext cx="12185650" cy="68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57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1786"/>
            <a:ext cx="12185650" cy="68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EE07-FB03-34FB-5BC4-13F5914F4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96B4A89-2586-CE2B-E3AF-3EAC4DFDE9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08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Tank-og-stoe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B711A-3F67-2FAA-201A-8F725221B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5E08841-3AC7-EF48-7564-129476C552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1260"/>
            <a:ext cx="12187516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90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12D74-30C3-5ADC-FECF-4A4912391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E7E5080-AC7D-935A-A6E5-0360441BCF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89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0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C005F-3556-2A73-E1B7-C9D59F38D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B321E4F-79A4-B467-DC28-42107240B0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1260"/>
            <a:ext cx="12187516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4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68FD6-5C02-F4B5-CCA2-D0B853136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BCCFCE7-DCD6-C1CB-E556-778C2A4847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9" y="3048"/>
            <a:ext cx="12181162" cy="6851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79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A1F7D-A8BE-6EA1-5B12-BC6D9F05C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C4B9D8E-C8CF-BF72-A0FC-02E05CC940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9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3DF15-08FD-4C38-D59F-0B5D0AE42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D62487-701C-BD0C-52CC-18D9A3D27E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" y="1260"/>
            <a:ext cx="12187516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8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</TotalTime>
  <Words>30</Words>
  <Application>Microsoft Macintosh PowerPoint</Application>
  <PresentationFormat>Widescreen</PresentationFormat>
  <Paragraphs>30</Paragraphs>
  <Slides>30</Slides>
  <Notes>30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Birgitte Bohsen</cp:lastModifiedBy>
  <cp:revision>84</cp:revision>
  <cp:lastPrinted>2024-10-31T11:42:02Z</cp:lastPrinted>
  <dcterms:created xsi:type="dcterms:W3CDTF">2023-03-31T12:18:43Z</dcterms:created>
  <dcterms:modified xsi:type="dcterms:W3CDTF">2025-09-02T11:21:07Z</dcterms:modified>
</cp:coreProperties>
</file>