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79" r:id="rId2"/>
    <p:sldId id="673" r:id="rId3"/>
    <p:sldId id="681" r:id="rId4"/>
    <p:sldId id="675" r:id="rId5"/>
    <p:sldId id="677" r:id="rId6"/>
    <p:sldId id="680" r:id="rId7"/>
    <p:sldId id="645" r:id="rId8"/>
    <p:sldId id="667" r:id="rId9"/>
    <p:sldId id="664" r:id="rId10"/>
    <p:sldId id="631" r:id="rId11"/>
    <p:sldId id="663" r:id="rId12"/>
    <p:sldId id="678" r:id="rId13"/>
    <p:sldId id="656" r:id="rId14"/>
    <p:sldId id="669" r:id="rId15"/>
    <p:sldId id="622" r:id="rId16"/>
    <p:sldId id="676" r:id="rId17"/>
    <p:sldId id="644" r:id="rId18"/>
    <p:sldId id="637" r:id="rId19"/>
    <p:sldId id="646" r:id="rId20"/>
    <p:sldId id="263" r:id="rId21"/>
    <p:sldId id="662" r:id="rId22"/>
    <p:sldId id="625" r:id="rId23"/>
    <p:sldId id="672" r:id="rId24"/>
    <p:sldId id="264" r:id="rId25"/>
    <p:sldId id="627" r:id="rId26"/>
    <p:sldId id="666" r:id="rId27"/>
    <p:sldId id="636" r:id="rId28"/>
    <p:sldId id="655" r:id="rId29"/>
    <p:sldId id="259" r:id="rId30"/>
    <p:sldId id="670" r:id="rId31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7"/>
    <p:restoredTop sz="94710"/>
  </p:normalViewPr>
  <p:slideViewPr>
    <p:cSldViewPr snapToGrid="0">
      <p:cViewPr varScale="1">
        <p:scale>
          <a:sx n="201" d="100"/>
          <a:sy n="201" d="100"/>
        </p:scale>
        <p:origin x="2168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086A-870C-D899-842D-3E8BBCF5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E174208-F1D5-DB70-C1A1-F5622C528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B79E9A3-BAF8-34E7-9CC4-E638B51C5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61170EC-AE6C-5950-F21E-F03F1C535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73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C0944-4723-B278-D2BD-6F99D98B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086E8C5-A36D-A19E-CF9D-7A432C2FD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29A7215-F989-5D94-F233-E9E93AA52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1742E2-3451-4638-C8C3-3371150A4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4354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8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949C-D191-9397-2F38-542D78B0E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AE7A5C-4115-5E94-9AF2-9095BB027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7C537F7-1AF4-0452-EC80-CE79C63D1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F96EF7C-2C5A-2CDB-15C7-1A629B5F6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461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7FE6-A845-14AF-20C6-067DC60B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F1AD4CE-8B72-DC89-7D9F-51C3A7473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5ECD8A3-6231-7641-2DF4-4384F2229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C5F16D-C28F-17C4-51B8-71B283A4F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4161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22B8D-855A-E41A-9987-F0B37A053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4E3E8F7-DE12-8FCB-A09E-47C46BF07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AB5E0D0-B5BA-7B6D-341C-5371B656D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8A5017-6CB6-89E8-F4D8-766722C0B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92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30.09.2025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329CE-3077-206A-2C16-56F686A10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3C26B67-97CC-774A-62AB-E8BD59F16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0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409E8-C5D7-1352-E851-9EB2BB59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8B729DF-4CD9-46E2-BB1F-69A3FF14B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4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0"/>
            <a:ext cx="12192000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1E460-94E4-2898-B28E-E221DD375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EE4E922-B33A-4A91-9F2C-F059828959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2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8FD6-5C02-F4B5-CCA2-D0B853136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BCCFCE7-DCD6-C1CB-E556-778C2A484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7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277D6-37B8-751B-C3B3-582ABEAB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8372B96-9F4E-166D-2071-7A9026E6DC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29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30</Words>
  <Application>Microsoft Macintosh PowerPoint</Application>
  <PresentationFormat>Widescreen</PresentationFormat>
  <Paragraphs>30</Paragraphs>
  <Slides>30</Slides>
  <Notes>30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86</cp:revision>
  <cp:lastPrinted>2024-10-31T11:42:02Z</cp:lastPrinted>
  <dcterms:created xsi:type="dcterms:W3CDTF">2023-03-31T12:18:43Z</dcterms:created>
  <dcterms:modified xsi:type="dcterms:W3CDTF">2025-09-30T12:10:46Z</dcterms:modified>
</cp:coreProperties>
</file>