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680" r:id="rId2"/>
    <p:sldId id="645" r:id="rId3"/>
    <p:sldId id="673" r:id="rId4"/>
    <p:sldId id="675" r:id="rId5"/>
    <p:sldId id="681" r:id="rId6"/>
    <p:sldId id="667" r:id="rId7"/>
    <p:sldId id="664" r:id="rId8"/>
    <p:sldId id="631" r:id="rId9"/>
    <p:sldId id="663" r:id="rId10"/>
    <p:sldId id="678" r:id="rId11"/>
    <p:sldId id="656" r:id="rId12"/>
    <p:sldId id="669" r:id="rId13"/>
    <p:sldId id="622" r:id="rId14"/>
    <p:sldId id="644" r:id="rId15"/>
    <p:sldId id="637" r:id="rId16"/>
    <p:sldId id="646" r:id="rId17"/>
    <p:sldId id="263" r:id="rId18"/>
    <p:sldId id="662" r:id="rId19"/>
    <p:sldId id="625" r:id="rId20"/>
    <p:sldId id="672" r:id="rId21"/>
    <p:sldId id="264" r:id="rId22"/>
    <p:sldId id="627" r:id="rId23"/>
    <p:sldId id="666" r:id="rId24"/>
    <p:sldId id="636" r:id="rId25"/>
    <p:sldId id="655" r:id="rId26"/>
    <p:sldId id="259" r:id="rId27"/>
    <p:sldId id="670" r:id="rId28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4"/>
    <p:restoredTop sz="94685"/>
  </p:normalViewPr>
  <p:slideViewPr>
    <p:cSldViewPr snapToGrid="0">
      <p:cViewPr varScale="1">
        <p:scale>
          <a:sx n="170" d="100"/>
          <a:sy n="170" d="100"/>
        </p:scale>
        <p:origin x="1528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06.11.2025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22B8D-855A-E41A-9987-F0B37A053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4E3E8F7-DE12-8FCB-A09E-47C46BF07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AB5E0D0-B5BA-7B6D-341C-5371B656D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F8A5017-6CB6-89E8-F4D8-766722C0B0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5924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C6971-5379-678B-185C-9B3B3D999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386B27B-294F-EC32-F65D-226D59AEE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77CCA8D-5685-5B09-3B54-D611B8E23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9BC44FB-DAE2-1971-EAE6-2742AE408F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7156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28BD-6CC9-6C76-ADA4-2EE08833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264FEEE-2CE7-5BF3-EDF1-84EA4C160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22BCDF1-B1E1-FC40-464B-36A82AC75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8D76567-96AF-CB82-CB9F-E05999C72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0561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D650F-DCA5-3329-B2E6-485256C4A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6EF484F-9558-7290-3A93-7F61C1C68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D9CA7D6-CF03-11E4-72F2-409EBA9D8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62519F-B7E2-7190-F200-BD8C99721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585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2F354-2715-C296-986E-384AF35D6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33EED31-DAD5-E3E9-4DA1-226C1D90D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2E1E3CF-5FB0-7C35-85A5-2A68DFE19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EC1AD3A-6ECD-E3FE-85A3-E5E4B771D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23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2566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AB888-305F-2308-1B18-FC288F21C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54B0495-C060-98F4-5D2D-43310B3A3F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EC320C3-DCA0-C07E-A82E-AD2D6CF67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D26CFD3-B55A-BE7E-8909-34C60BD12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11073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4238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16F0C-4FE9-8885-329D-5F41E5008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F69C6F6-4381-2822-82BF-AB9CAE05F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97D6F09-78BE-B170-C239-602DE708B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8BE48E3-D7FC-E237-D287-12DB097690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5352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962F3-7904-53CF-149C-A448925F6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F132730-869F-81CD-FE72-9519A44D3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6F8F291-4D9D-BDBA-A9FE-56D44CDBC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64BE53-F9C9-199F-1681-01EEACD7D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8169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B3A9-EE76-0380-F3CB-B1278D032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D8D8D2-93C6-2A3E-5CD9-7F1AB7F08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1952A87-A0C6-E5C2-8126-B4DD93182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58DC74D-6CEB-E7B9-ED91-3EDA76420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8144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4184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EDACB-7106-FC98-7EDB-60AFBEF0E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7892E48-66C4-636D-1C76-EB6039234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7532A3A-EE54-ECCA-8266-7976B2955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AC23F48-97CC-0FAB-9871-321C72432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8024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419FC-B06B-9F82-64B9-FB3E1FD95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9A6D210-9672-45C5-9959-B8F644FC28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D53D558-56F3-7A8A-39F2-AFB47FBAA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D15214A-68DF-DE50-C557-94500244EF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2999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35A39-3DE5-097A-FCDB-8BC1E674F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11016E5-38C1-B220-3423-8B27CF705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D40ADE8-5936-E858-4659-2E88D6FBF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BD1F26E-91EA-A35C-A9B0-22445006B9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471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7FD2-007A-6EA4-C7A2-6CDD2C5EE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4BF0035-B8AB-81AE-2101-3401B704E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6E88A56-4532-786F-9A85-CB03A031A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F2136C-BEFA-8EFE-7474-6BF059104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9621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995C-234C-D821-0E4F-B31ABF31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E95908-3C54-ED3C-F203-45BFFFB28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5292B04-0944-CB05-F016-4D821B27E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33E2C5-4B19-1FFE-556F-205FCE098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31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06.11.2025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06.11.2025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06.11.2025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06.11.2025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06.11.2025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06.11.2025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06.11.2025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06.11.2025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06.11.2025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06.11.2025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06.11.2025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06.11.2025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277D6-37B8-751B-C3B3-582ABEABA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8372B96-9F4E-166D-2071-7A9026E6DC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48"/>
            <a:ext cx="12192000" cy="685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429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013EA-7E26-2AD6-A0B0-B673BB1A9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EE75DDE-1BA9-6016-0535-261EA79E18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9" y="3048"/>
            <a:ext cx="12181162" cy="685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5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701B-DECD-C7AC-21EB-EA8F9508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E875E15-0840-8E2C-E057-513DAF56EF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60"/>
            <a:ext cx="12191997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6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A2D76-385F-FFD3-4785-72D7F522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431F1B9-8265-882F-474B-51B3BE98B6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" y="-2707"/>
            <a:ext cx="12190528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29A86-56FE-5889-046B-631AF7C89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D3E9F74-2409-E283-90EC-ED993326D9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9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ølg en aktiv missionsbevægelse (PP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AAEC9-52F8-2CC5-92FB-1D30510F4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8810D38-A81E-89BB-530A-7966A48D4B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B7A25-1B2A-2169-FDF1-FEA040737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66049A8-5CB7-E76F-0BEB-874488C9EE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57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1786"/>
            <a:ext cx="12185650" cy="6854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EE07-FB03-34FB-5BC4-13F5914F4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96B4A89-2586-CE2B-E3AF-3EAC4DFDE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0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12D74-30C3-5ADC-FECF-4A4912391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E7E5080-AC7D-935A-A6E5-0360441BCF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8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4D77A-8B87-3064-4944-CA3405F07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0FACA18-EE43-4FA8-95FC-D25850E12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60"/>
            <a:ext cx="12192000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81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C005F-3556-2A73-E1B7-C9D59F38D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B321E4F-79A4-B467-DC28-42107240B0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4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40E3F-9778-6D8D-4145-2C3FC6115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19A25EE-5764-898F-F2EC-5A5B525DA4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5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1DBC9-D61A-31F8-5653-4FC8F4102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B8177A4-1C58-0240-7663-0BE63D415D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67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3DF15-08FD-4C38-D59F-0B5D0AE4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D62487-701C-BD0C-52CC-18D9A3D27E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" y="1260"/>
            <a:ext cx="12187516" cy="685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8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1F7D-A8BE-6EA1-5B12-BC6D9F05C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C4B9D8E-C8CF-BF72-A0FC-02E05CC940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9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</TotalTime>
  <Words>27</Words>
  <Application>Microsoft Macintosh PowerPoint</Application>
  <PresentationFormat>Widescreen</PresentationFormat>
  <Paragraphs>27</Paragraphs>
  <Slides>27</Slides>
  <Notes>27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87</cp:revision>
  <cp:lastPrinted>2024-10-31T11:42:02Z</cp:lastPrinted>
  <dcterms:created xsi:type="dcterms:W3CDTF">2023-03-31T12:18:43Z</dcterms:created>
  <dcterms:modified xsi:type="dcterms:W3CDTF">2025-11-06T12:54:23Z</dcterms:modified>
</cp:coreProperties>
</file>