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681" r:id="rId2"/>
    <p:sldId id="672" r:id="rId3"/>
    <p:sldId id="689" r:id="rId4"/>
    <p:sldId id="683" r:id="rId5"/>
    <p:sldId id="664" r:id="rId6"/>
    <p:sldId id="682" r:id="rId7"/>
    <p:sldId id="684" r:id="rId8"/>
    <p:sldId id="688" r:id="rId9"/>
    <p:sldId id="675" r:id="rId10"/>
    <p:sldId id="645" r:id="rId11"/>
    <p:sldId id="663" r:id="rId12"/>
    <p:sldId id="631" r:id="rId13"/>
    <p:sldId id="669" r:id="rId14"/>
    <p:sldId id="622" r:id="rId15"/>
    <p:sldId id="644" r:id="rId16"/>
    <p:sldId id="637" r:id="rId17"/>
    <p:sldId id="678" r:id="rId18"/>
    <p:sldId id="646" r:id="rId19"/>
    <p:sldId id="263" r:id="rId20"/>
    <p:sldId id="625" r:id="rId21"/>
    <p:sldId id="627" r:id="rId22"/>
    <p:sldId id="687" r:id="rId23"/>
    <p:sldId id="666" r:id="rId24"/>
    <p:sldId id="685" r:id="rId25"/>
    <p:sldId id="636" r:id="rId26"/>
    <p:sldId id="655" r:id="rId27"/>
    <p:sldId id="259" r:id="rId28"/>
    <p:sldId id="670" r:id="rId29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4"/>
    <p:restoredTop sz="94694"/>
  </p:normalViewPr>
  <p:slideViewPr>
    <p:cSldViewPr snapToGrid="0">
      <p:cViewPr varScale="1">
        <p:scale>
          <a:sx n="121" d="100"/>
          <a:sy n="121" d="100"/>
        </p:scale>
        <p:origin x="96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419FC-B06B-9F82-64B9-FB3E1FD95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9A6D210-9672-45C5-9959-B8F644FC2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D53D558-56F3-7A8A-39F2-AFB47FBAA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15214A-68DF-DE50-C557-94500244EF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2999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C6971-5379-678B-185C-9B3B3D99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386B27B-294F-EC32-F65D-226D59AEE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77CCA8D-5685-5B09-3B54-D611B8E23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9BC44FB-DAE2-1971-EAE6-2742AE408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156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B888-305F-2308-1B18-FC288F21C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54B0495-C060-98F4-5D2D-43310B3A3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EC320C3-DCA0-C07E-A82E-AD2D6CF67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26CFD3-B55A-BE7E-8909-34C60BD12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107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ED927-9E3B-4675-7D74-B8A85EA0E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3CDE4B8-300F-DD91-5E49-FA6F79A50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B689522-77EE-FCE5-AF93-0B2AA9DE1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0314CC-225B-C512-B1B9-A47509BA7F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1464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6F0C-4FE9-8885-329D-5F41E500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69C6F6-4381-2822-82BF-AB9CAE05F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97D6F09-78BE-B170-C239-602DE708B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BE48E3-D7FC-E237-D287-12DB09769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5352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12B1B-DD57-FACA-08A8-276C7895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AC23E12-4DF7-70BA-E2F3-F1079038F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4131C3-D860-A218-CB29-F91D1943C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B800E67-5A2E-0DE0-908E-836F41839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1858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6B86A-672D-0FC2-7332-44DE046EA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3C0EA11-6753-21DB-EE00-8910BFCDB2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0CE15AE-22BF-9500-E5BB-E19C74D2F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AFC8F4D-1917-C260-2C54-E24FDF8DA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668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F4127-E07B-F589-9384-EB3F9737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C490A23-34A8-B432-2648-0D3B47C4F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DD142B-5DC8-C59B-48CC-69E3C0E64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6783F65-8CB3-8FB0-9AA8-FC4B31E4B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283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0AB9-7683-4EEA-DD22-F5365949A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B38A2CA-F040-FF38-B1E1-5C5EB4176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5DB95F-B822-0653-DFDE-F74663FDC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80EB82E-915D-3866-6C0B-44DB3C8C7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597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5F33D-B05C-79CD-FFAE-36AB8987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1F11006-FC75-70AB-E43C-6E5CB7E9F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62D2486-74B1-E92B-4D35-0080DF484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B228304-1FE8-C58B-F12D-E5F13B4B8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6226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60209-06B4-5CE1-B631-FFF858B6E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CCCD0EF-DD40-EDDD-D48F-D4D455D6A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3CD8476-1037-0EF0-5B12-7A1142166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D815DBE-BB22-F564-331E-E8AAB29F6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9735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DACB-7106-FC98-7EDB-60AFBEF0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892E48-66C4-636D-1C76-EB6039234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7532A3A-EE54-ECCA-8266-7976B2955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C23F48-97CC-0FAB-9871-321C72432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024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27.01.2026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40E3F-9778-6D8D-4145-2C3FC611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19A25EE-5764-898F-F2EC-5A5B525DA4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5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" y="-2707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13EA-7E26-2AD6-A0B0-B673BB1A9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EE75DDE-1BA9-6016-0535-261EA79E1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5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AAEC9-52F8-2CC5-92FB-1D30510F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8810D38-A81E-89BB-530A-7966A48D4B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34816-6581-1D3E-48E2-8B19C9E1A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1989246-2B4D-7FD4-F40D-8A90B9D8EA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3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B7A25-1B2A-2169-FDF1-FEA04073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66049A8-5CB7-E76F-0BEB-874488C9E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5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0834-3145-98FD-3C4B-F7250D790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11A31B7-95F7-CBB1-8515-228CA018A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8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31479-7815-E4BB-ED4A-1520B0750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7BF525B-161B-6399-7AAB-14292EB3A1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7" y="3538"/>
            <a:ext cx="12183904" cy="6853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6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A3232-2869-4775-1ED2-5FB5C175C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F1E59B4-EBD7-59D3-4F7D-7F925BABF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1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B8350-BEB0-5397-F64B-42774AF8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BABD3D6-E1CA-BF40-8EA6-C6B7ECD07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" y="3349"/>
            <a:ext cx="12190526" cy="68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B6274499-4DC9-3748-D372-113F1EED00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8" y="4554"/>
            <a:ext cx="12183904" cy="6853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A52AC-24FC-F8D9-EBFB-34C84CCC3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DF55EFA-5F11-51AC-636F-AA87955DB8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7" y="2523"/>
            <a:ext cx="1218390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2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6E337-2490-6C9B-2FA9-9342A10C4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56163EC-ED22-8C57-B8A2-FE2F439BF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22"/>
            <a:ext cx="12187516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005F-3556-2A73-E1B7-C9D59F38D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321E4F-79A4-B467-DC28-42107240B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4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28</Words>
  <Application>Microsoft Macintosh PowerPoint</Application>
  <PresentationFormat>Widescreen</PresentationFormat>
  <Paragraphs>28</Paragraphs>
  <Slides>28</Slides>
  <Notes>28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92</cp:revision>
  <cp:lastPrinted>2024-10-31T11:42:02Z</cp:lastPrinted>
  <dcterms:created xsi:type="dcterms:W3CDTF">2023-03-31T12:18:43Z</dcterms:created>
  <dcterms:modified xsi:type="dcterms:W3CDTF">2026-01-27T10:45:33Z</dcterms:modified>
</cp:coreProperties>
</file>