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681" r:id="rId2"/>
    <p:sldId id="672" r:id="rId3"/>
    <p:sldId id="689" r:id="rId4"/>
    <p:sldId id="694" r:id="rId5"/>
    <p:sldId id="683" r:id="rId6"/>
    <p:sldId id="664" r:id="rId7"/>
    <p:sldId id="690" r:id="rId8"/>
    <p:sldId id="691" r:id="rId9"/>
    <p:sldId id="692" r:id="rId10"/>
    <p:sldId id="682" r:id="rId11"/>
    <p:sldId id="684" r:id="rId12"/>
    <p:sldId id="693" r:id="rId13"/>
    <p:sldId id="644" r:id="rId14"/>
    <p:sldId id="675" r:id="rId15"/>
    <p:sldId id="645" r:id="rId16"/>
    <p:sldId id="663" r:id="rId17"/>
    <p:sldId id="631" r:id="rId18"/>
    <p:sldId id="669" r:id="rId19"/>
    <p:sldId id="622" r:id="rId20"/>
    <p:sldId id="688" r:id="rId21"/>
    <p:sldId id="637" r:id="rId22"/>
    <p:sldId id="678" r:id="rId23"/>
    <p:sldId id="646" r:id="rId24"/>
    <p:sldId id="263" r:id="rId25"/>
    <p:sldId id="627" r:id="rId26"/>
    <p:sldId id="685" r:id="rId27"/>
    <p:sldId id="636" r:id="rId28"/>
    <p:sldId id="259" r:id="rId29"/>
    <p:sldId id="670" r:id="rId30"/>
  </p:sldIdLst>
  <p:sldSz cx="12192000" cy="6858000"/>
  <p:notesSz cx="6858000" cy="9144000"/>
  <p:photoAlbum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05"/>
    <p:restoredTop sz="94716"/>
  </p:normalViewPr>
  <p:slideViewPr>
    <p:cSldViewPr snapToGrid="0">
      <p:cViewPr varScale="1">
        <p:scale>
          <a:sx n="153" d="100"/>
          <a:sy n="153" d="100"/>
        </p:scale>
        <p:origin x="993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6557A-9742-E046-A020-215455B08965}" type="datetimeFigureOut">
              <a:rPr lang="da-DK" smtClean="0"/>
              <a:t>27-02-2026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B4651-4BF4-E541-A32E-BCB78DF8457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4515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419FC-B06B-9F82-64B9-FB3E1FD95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9A6D210-9672-45C5-9959-B8F644FC28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D53D558-56F3-7A8A-39F2-AFB47FBAAC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D15214A-68DF-DE50-C557-94500244EF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42999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40AB9-7683-4EEA-DD22-F5365949A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BB38A2CA-F040-FF38-B1E1-5C5EB4176B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25DB95F-B822-0653-DFDE-F74663FDC9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80EB82E-915D-3866-6C0B-44DB3C8C78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65597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5F33D-B05C-79CD-FFAE-36AB89879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1F11006-FC75-70AB-E43C-6E5CB7E9F4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62D2486-74B1-E92B-4D35-0080DF484D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B228304-1FE8-C58B-F12D-E5F13B4B8E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6226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411080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59077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EDACB-7106-FC98-7EDB-60AFBEF0E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7892E48-66C4-636D-1C76-EB6039234F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7532A3A-EE54-ECCA-8266-7976B29557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AC23F48-97CC-0FAB-9871-321C72432A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80247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83933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5995C-234C-D821-0E4F-B31ABF312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7E95908-3C54-ED3C-F203-45BFFFB28C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5292B04-0944-CB05-F016-4D821B27E2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533E2C5-4B19-1FFE-556F-205FCE0982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43168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358762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D650F-DCA5-3329-B2E6-485256C4A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6EF484F-9558-7290-3A93-7F61C1C68C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D9CA7D6-CF03-11E4-72F2-409EBA9D89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E62519F-B7E2-7190-F200-BD8C99721C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85858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8715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AB888-305F-2308-1B18-FC288F21C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54B0495-C060-98F4-5D2D-43310B3A3F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DEC320C3-DCA0-C07E-A82E-AD2D6CF670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D26CFD3-B55A-BE7E-8909-34C60BD129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11073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60209-06B4-5CE1-B631-FFF858B6E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CCCD0EF-DD40-EDDD-D48F-D4D455D6AE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3CD8476-1037-0EF0-5B12-7A11421666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D815DBE-BB22-F564-331E-E8AAB29F65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97350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59457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C6971-5379-678B-185C-9B3B3D999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386B27B-294F-EC32-F65D-226D59AEE6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277CCA8D-5685-5B09-3B54-D611B8E238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9BC44FB-DAE2-1971-EAE6-2742AE408F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71563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94700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68716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99663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12B1B-DD57-FACA-08A8-276C78950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AC23E12-4DF7-70BA-E2F3-F1079038FE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54131C3-D860-A218-CB29-F91D1943CD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B800E67-5A2E-0DE0-908E-836F418395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518585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61879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16909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5B3A9-EE76-0380-F3CB-B1278D032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2D8D8D2-93C6-2A3E-5CD9-7F1AB7F08D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1952A87-A0C6-E5C2-8126-B4DD931827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58DC74D-6CEB-E7B9-ED91-3EDA764204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8144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6B86A-672D-0FC2-7332-44DE046EA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3C0EA11-6753-21DB-EE00-8910BFCDB2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F0CE15AE-22BF-9500-E5BB-E19C74D2F0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AFC8F4D-1917-C260-2C54-E24FDF8DA8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6685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43264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F4127-E07B-F589-9384-EB3F97376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C490A23-34A8-B432-2648-0D3B47C4F4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DDD142B-5DC8-C59B-48CC-69E3C0E64E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6783F65-8CB3-8FB0-9AA8-FC4B31E4B4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283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07FD2-007A-6EA4-C7A2-6CDD2C5EE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4BF0035-B8AB-81AE-2101-3401B704E8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6E88A56-4532-786F-9A85-CB03A031A6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FF2136C-BEFA-8EFE-7474-6BF0591049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9621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93AAC-E882-32D7-200C-6E844F984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A25F26A-88BF-D3D0-D542-59612581BE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2598D852-54F9-50B2-E348-BB9C747F14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EEC7067-33AC-12D1-90A5-508C181E38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3854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1543E-924C-10CF-EC50-516C759F9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58D18E9-3BCB-3CD7-0DFC-F9F32F9E3F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CC8C7492-6F84-0FCF-31B8-C9BA6049C2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780BDAA-25F8-D528-014D-ED43C0CBE0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4832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83842-5A67-02BE-0CC7-EC49D1D5E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CC966D57-F291-688E-68A9-1542A75ABF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5EDF2DA-DF62-F53A-C28A-101632BA6B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15CCC4E-332C-A8CA-0AE6-AEC9B90B55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63629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27-02-2026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265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27-02-2026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541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27-02-2026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044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27-02-2026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0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27-02-2026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514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27-02-2026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492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27-02-2026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57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27-02-2026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89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27-02-2026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7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27-02-2026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06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27-02-2026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909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42831-6B65-4531-9E54-CD154751BD36}" type="datetimeFigureOut">
              <a:rPr lang="da-DK" smtClean="0"/>
              <a:t>27-02-2026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4476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40E3F-9778-6D8D-4145-2C3FC6115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419A25EE-5764-898F-F2EC-5A5B525DA4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358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B8350-BEB0-5397-F64B-42774AF8C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4BABD3D6-E1CA-BF40-8EA6-C6B7ECD077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" y="3349"/>
            <a:ext cx="12190526" cy="685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B6274499-4DC9-3748-D372-113F1EED00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8" y="4554"/>
            <a:ext cx="12183904" cy="68534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08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A52AC-24FC-F8D9-EBFB-34C84CCC3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DF55EFA-5F11-51AC-636F-AA87955DB8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7" y="2523"/>
            <a:ext cx="12183904" cy="6855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825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DF09B-12B9-D249-E56B-D6ABE566D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4A0E179-26E2-2226-D1BE-568AA84FF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"/>
            <a:ext cx="12192000" cy="68571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747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DF09B-12B9-D249-E56B-D6ABE566D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4A0E179-26E2-2226-D1BE-568AA84FF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083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C005F-3556-2A73-E1B7-C9D59F38D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CB321E4F-79A4-B467-DC28-42107240B0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2" y="1260"/>
            <a:ext cx="12187516" cy="6855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440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32554-5146-472D-1C21-9A3B7E40F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26224B6-A3A7-B3D6-C0BC-EC461B50DE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8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A1F7D-A8BE-6EA1-5B12-BC6D9F05C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3C4B9D8E-C8CF-BF72-A0FC-02E05CC940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094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rv og Testamente - powerpoint 1920x108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205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A2D76-385F-FFD3-4785-72D7F522D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431F1B9-8265-882F-474B-51B3BE98B6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" y="-2707"/>
            <a:ext cx="12190528" cy="68571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5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owerpoint Gospelkids danmarkskor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15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AAEC9-52F8-2CC5-92FB-1D30510F4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8810D38-A81E-89BB-530A-7966A48D4B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6E337-2490-6C9B-2FA9-9342A10C4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B56163EC-ED22-8C57-B8A2-FE2F439BF8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522"/>
            <a:ext cx="12187514" cy="6855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208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174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013EA-7E26-2AD6-A0B0-B673BB1A9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8EE75DDE-1BA9-6016-0535-261EA79E18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096"/>
            <a:ext cx="12181162" cy="68519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652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6BE8C-414F-E4F3-1C9F-77855ABE5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915A23C-C9F8-0481-D04A-8376F49D67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851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7"/>
            <a:ext cx="12191999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81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00834-3145-98FD-3C4B-F7250D790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A11A31B7-95F7-CBB1-8515-228CA018A9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78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1786"/>
            <a:ext cx="12185650" cy="68544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354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Tank-og-stoet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5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12D74-30C3-5ADC-FECF-4A4912391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AE7E5080-AC7D-935A-A6E5-0360441BCF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689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31479-7815-E4BB-ED4A-1520B0750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B7BF525B-161B-6399-7AAB-14292EB3A1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7" y="3538"/>
            <a:ext cx="12183904" cy="68534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469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DF09B-12B9-D249-E56B-D6ABE566D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4A0E179-26E2-2226-D1BE-568AA84FF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63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A3232-2869-4775-1ED2-5FB5C175C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CF1E59B4-EBD7-59D3-4F7D-7F925BABFD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261"/>
            <a:ext cx="12187514" cy="6855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74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3DF15-08FD-4C38-D59F-0B5D0AE42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8D62487-701C-BD0C-52CC-18D9A3D27E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2" y="1260"/>
            <a:ext cx="12187516" cy="6855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280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A44D1-41A6-4D7B-1DFE-AD77E5437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92077D0-AEA8-8D5E-FD7D-0F1D308927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3" y="1260"/>
            <a:ext cx="12187514" cy="6855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814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C61C8-4EC8-F83C-0F3D-7C587859D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6B4C103D-F1A5-9682-644C-9B4819DFFC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3" y="1260"/>
            <a:ext cx="12187514" cy="68554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957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C7909-E2A9-A39E-D324-2551732FE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B952DE17-1092-0D34-8524-494FEE9D75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4" y="1260"/>
            <a:ext cx="12187512" cy="68554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171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1557</TotalTime>
  <Words>29</Words>
  <Application>Microsoft Office PowerPoint</Application>
  <PresentationFormat>Widescreen</PresentationFormat>
  <Paragraphs>29</Paragraphs>
  <Slides>29</Slides>
  <Notes>29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Indre 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Morten Stubkjær Klausen</dc:creator>
  <cp:lastModifiedBy>Birgitte Bohsen</cp:lastModifiedBy>
  <cp:revision>94</cp:revision>
  <cp:lastPrinted>2024-10-31T11:42:02Z</cp:lastPrinted>
  <dcterms:created xsi:type="dcterms:W3CDTF">2023-03-31T12:18:43Z</dcterms:created>
  <dcterms:modified xsi:type="dcterms:W3CDTF">2026-02-27T10:43:54Z</dcterms:modified>
</cp:coreProperties>
</file>