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690" r:id="rId2"/>
    <p:sldId id="695" r:id="rId3"/>
    <p:sldId id="683" r:id="rId4"/>
    <p:sldId id="694" r:id="rId5"/>
    <p:sldId id="664" r:id="rId6"/>
    <p:sldId id="691" r:id="rId7"/>
    <p:sldId id="692" r:id="rId8"/>
    <p:sldId id="696" r:id="rId9"/>
    <p:sldId id="682" r:id="rId10"/>
    <p:sldId id="693" r:id="rId11"/>
    <p:sldId id="644" r:id="rId12"/>
    <p:sldId id="684" r:id="rId13"/>
    <p:sldId id="675" r:id="rId14"/>
    <p:sldId id="645" r:id="rId15"/>
    <p:sldId id="663" r:id="rId16"/>
    <p:sldId id="631" r:id="rId17"/>
    <p:sldId id="669" r:id="rId18"/>
    <p:sldId id="622" r:id="rId19"/>
    <p:sldId id="688" r:id="rId20"/>
    <p:sldId id="637" r:id="rId21"/>
    <p:sldId id="678" r:id="rId22"/>
    <p:sldId id="646" r:id="rId23"/>
    <p:sldId id="263" r:id="rId24"/>
    <p:sldId id="627" r:id="rId25"/>
    <p:sldId id="685" r:id="rId26"/>
    <p:sldId id="636" r:id="rId27"/>
    <p:sldId id="259" r:id="rId28"/>
    <p:sldId id="670" r:id="rId29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5"/>
    <p:restoredTop sz="94716"/>
  </p:normalViewPr>
  <p:slideViewPr>
    <p:cSldViewPr snapToGrid="0">
      <p:cViewPr varScale="1">
        <p:scale>
          <a:sx n="153" d="100"/>
          <a:sy n="153" d="100"/>
        </p:scale>
        <p:origin x="993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93AAC-E882-32D7-200C-6E844F984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A25F26A-88BF-D3D0-D542-59612581B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598D852-54F9-50B2-E348-BB9C747F1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EC7067-33AC-12D1-90A5-508C181E38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3854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1108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5F33D-B05C-79CD-FFAE-36AB8987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1F11006-FC75-70AB-E43C-6E5CB7E9F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62D2486-74B1-E92B-4D35-0080DF484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B228304-1FE8-C58B-F12D-E5F13B4B8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226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DACB-7106-FC98-7EDB-60AFBEF0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892E48-66C4-636D-1C76-EB6039234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532A3A-EE54-ECCA-8266-7976B2955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C23F48-97CC-0FAB-9871-321C72432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024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60209-06B4-5CE1-B631-FFF858B6E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CCCD0EF-DD40-EDDD-D48F-D4D455D6A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3CD8476-1037-0EF0-5B12-7A1142166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D815DBE-BB22-F564-331E-E8AAB29F6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9735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1395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C6971-5379-678B-185C-9B3B3D99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386B27B-294F-EC32-F65D-226D59AEE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77CCA8D-5685-5B09-3B54-D611B8E23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9BC44FB-DAE2-1971-EAE6-2742AE408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156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12B1B-DD57-FACA-08A8-276C7895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AC23E12-4DF7-70BA-E2F3-F1079038F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4131C3-D860-A218-CB29-F91D1943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B800E67-5A2E-0DE0-908E-836F41839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1858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4127-E07B-F589-9384-EB3F9737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C490A23-34A8-B432-2648-0D3B47C4F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DD142B-5DC8-C59B-48CC-69E3C0E64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6783F65-8CB3-8FB0-9AA8-FC4B31E4B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283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3264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543E-924C-10CF-EC50-516C759F9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58D18E9-3BCB-3CD7-0DFC-F9F32F9E3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C8C7492-6F84-0FCF-31B8-C9BA6049C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780BDAA-25F8-D528-014D-ED43C0CBE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483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83842-5A67-02BE-0CC7-EC49D1D5E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C966D57-F291-688E-68A9-1542A75AB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5EDF2DA-DF62-F53A-C28A-101632BA6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5CCC4E-332C-A8CA-0AE6-AEC9B90B5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3629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9323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0AB9-7683-4EEA-DD22-F5365949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B38A2CA-F040-FF38-B1E1-5C5EB4176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5DB95F-B822-0653-DFDE-F74663FDC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80EB82E-915D-3866-6C0B-44DB3C8C7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59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31-03-2026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A44D1-41A6-4D7B-1DFE-AD77E5437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92077D0-AEA8-8D5E-FD7D-0F1D308927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" y="1260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1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A52AC-24FC-F8D9-EBFB-34C84CCC3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DF55EFA-5F11-51AC-636F-AA87955DB8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7" y="2523"/>
            <a:ext cx="1218390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2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005F-3556-2A73-E1B7-C9D59F38D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321E4F-79A4-B467-DC28-42107240B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E337-2490-6C9B-2FA9-9342A10C4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56163EC-ED22-8C57-B8A2-FE2F439BF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522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" y="403"/>
            <a:ext cx="12190565" cy="6857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4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13EA-7E26-2AD6-A0B0-B673BB1A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EE75DDE-1BA9-6016-0535-261EA79E1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6"/>
            <a:ext cx="12181162" cy="6851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5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0834-3145-98FD-3C4B-F7250D790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11A31B7-95F7-CBB1-8515-228CA018A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8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A3232-2869-4775-1ED2-5FB5C175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F1E59B4-EBD7-59D3-4F7D-7F925BABF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1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C61C8-4EC8-F83C-0F3D-7C587859D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B4C103D-F1A5-9682-644C-9B4819DFFC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" y="1260"/>
            <a:ext cx="12187514" cy="685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5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C7909-E2A9-A39E-D324-2551732FE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952DE17-1092-0D34-8524-494FEE9D75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4" y="1260"/>
            <a:ext cx="12187512" cy="685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7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" y="403"/>
            <a:ext cx="12190565" cy="6857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4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B8350-BEB0-5397-F64B-42774AF8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ABD3D6-E1CA-BF40-8EA6-C6B7ECD07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" y="3349"/>
            <a:ext cx="12190526" cy="6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6274499-4DC9-3748-D372-113F1EED00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8" y="4554"/>
            <a:ext cx="12183904" cy="6853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28</Words>
  <Application>Microsoft Office PowerPoint</Application>
  <PresentationFormat>Widescreen</PresentationFormat>
  <Paragraphs>28</Paragraphs>
  <Slides>28</Slides>
  <Notes>28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97</cp:revision>
  <cp:lastPrinted>2024-10-31T11:42:02Z</cp:lastPrinted>
  <dcterms:created xsi:type="dcterms:W3CDTF">2023-03-31T12:18:43Z</dcterms:created>
  <dcterms:modified xsi:type="dcterms:W3CDTF">2026-03-31T10:32:42Z</dcterms:modified>
</cp:coreProperties>
</file>