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90" r:id="rId2"/>
    <p:sldId id="694" r:id="rId3"/>
    <p:sldId id="695" r:id="rId4"/>
    <p:sldId id="683" r:id="rId5"/>
    <p:sldId id="698" r:id="rId6"/>
    <p:sldId id="664" r:id="rId7"/>
    <p:sldId id="696" r:id="rId8"/>
    <p:sldId id="682" r:id="rId9"/>
    <p:sldId id="697" r:id="rId10"/>
    <p:sldId id="692" r:id="rId11"/>
    <p:sldId id="693" r:id="rId12"/>
    <p:sldId id="644" r:id="rId13"/>
    <p:sldId id="684" r:id="rId14"/>
    <p:sldId id="675" r:id="rId15"/>
    <p:sldId id="645" r:id="rId16"/>
    <p:sldId id="663" r:id="rId17"/>
    <p:sldId id="631" r:id="rId18"/>
    <p:sldId id="669" r:id="rId19"/>
    <p:sldId id="622" r:id="rId20"/>
    <p:sldId id="688" r:id="rId21"/>
    <p:sldId id="637" r:id="rId22"/>
    <p:sldId id="646" r:id="rId23"/>
    <p:sldId id="263" r:id="rId24"/>
    <p:sldId id="627" r:id="rId25"/>
    <p:sldId id="685" r:id="rId26"/>
    <p:sldId id="636" r:id="rId27"/>
    <p:sldId id="259" r:id="rId28"/>
    <p:sldId id="670" r:id="rId29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/>
    <p:restoredTop sz="94694"/>
  </p:normalViewPr>
  <p:slideViewPr>
    <p:cSldViewPr snapToGrid="0">
      <p:cViewPr varScale="1">
        <p:scale>
          <a:sx n="107" d="100"/>
          <a:sy n="107" d="100"/>
        </p:scale>
        <p:origin x="102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93AAC-E882-32D7-200C-6E844F984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A25F26A-88BF-D3D0-D542-59612581B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598D852-54F9-50B2-E348-BB9C747F1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EC7067-33AC-12D1-90A5-508C181E3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854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2-5A67-02BE-0CC7-EC49D1D5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966D57-F291-688E-68A9-1542A75AB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5EDF2DA-DF62-F53A-C28A-101632BA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5CCC4E-332C-A8CA-0AE6-AEC9B90B5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629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10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26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139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171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32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BED92-CA0A-600C-63B3-5CDADE981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258CB19-120B-E3FC-D67A-BAB2EC86B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0F3AAB9-8197-448F-E9E7-F306C4475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DE92DD-C029-C26D-9048-4D71E58D2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24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29-05-2026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A44D1-41A6-4D7B-1DFE-AD77E543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92077D0-AEA8-8D5E-FD7D-0F1D30892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7909-E2A9-A39E-D324-2551732FE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952DE17-1092-0D34-8524-494FEE9D7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2523"/>
            <a:ext cx="1218390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522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" y="6339"/>
            <a:ext cx="12169457" cy="684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3"/>
            <a:ext cx="12191995" cy="6857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4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3349"/>
            <a:ext cx="12190526" cy="6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274499-4DC9-3748-D372-113F1EED0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" y="4554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97E0-60D3-F290-D073-6B153485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ACD3B1B-1710-D920-6855-3F170753FE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1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28</Words>
  <Application>Microsoft Office PowerPoint</Application>
  <PresentationFormat>Widescreen</PresentationFormat>
  <Paragraphs>28</Paragraphs>
  <Slides>28</Slides>
  <Notes>28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101</cp:revision>
  <cp:lastPrinted>2024-10-31T11:42:02Z</cp:lastPrinted>
  <dcterms:created xsi:type="dcterms:W3CDTF">2023-03-31T12:18:43Z</dcterms:created>
  <dcterms:modified xsi:type="dcterms:W3CDTF">2026-05-29T09:37:10Z</dcterms:modified>
</cp:coreProperties>
</file>