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699" r:id="rId2"/>
    <p:sldId id="694" r:id="rId3"/>
    <p:sldId id="695" r:id="rId4"/>
    <p:sldId id="683" r:id="rId5"/>
    <p:sldId id="664" r:id="rId6"/>
    <p:sldId id="682" r:id="rId7"/>
    <p:sldId id="697" r:id="rId8"/>
    <p:sldId id="692" r:id="rId9"/>
    <p:sldId id="698" r:id="rId10"/>
    <p:sldId id="644" r:id="rId11"/>
    <p:sldId id="684" r:id="rId12"/>
    <p:sldId id="675" r:id="rId13"/>
    <p:sldId id="645" r:id="rId14"/>
    <p:sldId id="663" r:id="rId15"/>
    <p:sldId id="631" r:id="rId16"/>
    <p:sldId id="669" r:id="rId17"/>
    <p:sldId id="622" r:id="rId18"/>
    <p:sldId id="693" r:id="rId19"/>
    <p:sldId id="688" r:id="rId20"/>
    <p:sldId id="637" r:id="rId21"/>
    <p:sldId id="646" r:id="rId22"/>
    <p:sldId id="263" r:id="rId23"/>
    <p:sldId id="627" r:id="rId24"/>
    <p:sldId id="685" r:id="rId25"/>
    <p:sldId id="636" r:id="rId26"/>
    <p:sldId id="259" r:id="rId27"/>
    <p:sldId id="670" r:id="rId28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/>
    <p:restoredTop sz="94694"/>
  </p:normalViewPr>
  <p:slideViewPr>
    <p:cSldViewPr snapToGrid="0">
      <p:cViewPr varScale="1">
        <p:scale>
          <a:sx n="121" d="100"/>
          <a:sy n="121" d="100"/>
        </p:scale>
        <p:origin x="1096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89832-B9BB-90B6-61B5-14E201E1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09524C3-379A-092E-09D6-1F9CEF785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36808AC-4084-79A0-1648-0791E7436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5D77B4A-771D-5A1B-4785-271F9F42B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6470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5F33D-B05C-79CD-FFAE-36AB898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1F11006-FC75-70AB-E43C-6E5CB7E9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62D2486-74B1-E92B-4D35-0080DF48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B228304-1FE8-C58B-F12D-E5F13B4B8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226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1108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60209-06B4-5CE1-B631-FFF858B6E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CCCD0EF-DD40-EDDD-D48F-D4D455D6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3CD8476-1037-0EF0-5B12-7A1142166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D815DBE-BB22-F564-331E-E8AAB29F6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973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26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12B1B-DD57-FACA-08A8-276C7895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AC23E12-4DF7-70BA-E2F3-F1079038F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4131C3-D860-A218-CB29-F91D1943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B800E67-5A2E-0DE0-908E-836F41839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1858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139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4127-E07B-F589-9384-EB3F9737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490A23-34A8-B432-2648-0D3B47C4F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DD142B-5DC8-C59B-48CC-69E3C0E64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783F65-8CB3-8FB0-9AA8-FC4B31E4B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28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0AB9-7683-4EEA-DD22-F5365949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B38A2CA-F040-FF38-B1E1-5C5EB4176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5DB95F-B822-0653-DFDE-F74663FDC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0EB82E-915D-3866-6C0B-44DB3C8C7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597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BED92-CA0A-600C-63B3-5CDADE981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258CB19-120B-E3FC-D67A-BAB2EC86B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0F3AAB9-8197-448F-E9E7-F306C4475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7DE92DD-C029-C26D-9048-4D71E58D2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2411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3842-5A67-02BE-0CC7-EC49D1D5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C966D57-F291-688E-68A9-1542A75AB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5EDF2DA-DF62-F53A-C28A-101632BA6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5CCC4E-332C-A8CA-0AE6-AEC9B90B5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629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171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29.06.2026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FE46-152E-5E74-1F82-DDA47A7E7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18872DB-76E0-6513-09F0-1A0511A9AD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0"/>
            <a:ext cx="12191997" cy="685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096462A-E28A-EC9E-1023-2699916528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" y="2523"/>
            <a:ext cx="12184467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8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A52AC-24FC-F8D9-EBFB-34C84CCC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DF55EFA-5F11-51AC-636F-AA87955DB8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" y="2523"/>
            <a:ext cx="1218390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2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B3A289A-DAD8-2C90-3C78-A32E642A7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" y="2524"/>
            <a:ext cx="12184466" cy="685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42A5C6E-97D1-D794-C7B0-24545093A7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5"/>
            <a:ext cx="12191997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E337-2490-6C9B-2FA9-9342A10C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56163EC-ED22-8C57-B8A2-FE2F439BF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522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0"/>
            <a:ext cx="12191997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47"/>
            <a:ext cx="12191996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0834-3145-98FD-3C4B-F7250D79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11A31B7-95F7-CBB1-8515-228CA018A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49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" y="403"/>
            <a:ext cx="12190565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4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3232-2869-4775-1ED2-5FB5C175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1E59B4-EBD7-59D3-4F7D-7F925BABF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" y="6339"/>
            <a:ext cx="12169457" cy="6845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" y="1260"/>
            <a:ext cx="12187514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8350-BEB0-5397-F64B-42774AF8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ABD3D6-E1CA-BF40-8EA6-C6B7ECD07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" y="3349"/>
            <a:ext cx="12190526" cy="6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6274499-4DC9-3748-D372-113F1EED0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" y="4554"/>
            <a:ext cx="12183904" cy="6853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C97E0-60D3-F290-D073-6B1534858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ACD3B1B-1710-D920-6855-3F170753FE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" y="1260"/>
            <a:ext cx="12187512" cy="685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1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7909-E2A9-A39E-D324-2551732FE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952DE17-1092-0D34-8524-494FEE9D75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" y="2524"/>
            <a:ext cx="12184466" cy="685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7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260"/>
            <a:ext cx="12191995" cy="6855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4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27</Words>
  <Application>Microsoft Macintosh PowerPoint</Application>
  <PresentationFormat>Widescreen</PresentationFormat>
  <Paragraphs>27</Paragraphs>
  <Slides>27</Slides>
  <Notes>27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103</cp:revision>
  <cp:lastPrinted>2024-10-31T11:42:02Z</cp:lastPrinted>
  <dcterms:created xsi:type="dcterms:W3CDTF">2023-03-31T12:18:43Z</dcterms:created>
  <dcterms:modified xsi:type="dcterms:W3CDTF">2026-06-29T12:45:46Z</dcterms:modified>
</cp:coreProperties>
</file>