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695" r:id="rId2"/>
    <p:sldId id="694" r:id="rId3"/>
    <p:sldId id="684" r:id="rId4"/>
    <p:sldId id="697" r:id="rId5"/>
    <p:sldId id="700" r:id="rId6"/>
    <p:sldId id="683" r:id="rId7"/>
    <p:sldId id="699" r:id="rId8"/>
    <p:sldId id="692" r:id="rId9"/>
    <p:sldId id="698" r:id="rId10"/>
    <p:sldId id="644" r:id="rId11"/>
    <p:sldId id="664" r:id="rId12"/>
    <p:sldId id="675" r:id="rId13"/>
    <p:sldId id="645" r:id="rId14"/>
    <p:sldId id="663" r:id="rId15"/>
    <p:sldId id="631" r:id="rId16"/>
    <p:sldId id="622" r:id="rId17"/>
    <p:sldId id="693" r:id="rId18"/>
    <p:sldId id="637" r:id="rId19"/>
    <p:sldId id="669" r:id="rId20"/>
    <p:sldId id="627" r:id="rId21"/>
    <p:sldId id="646" r:id="rId22"/>
    <p:sldId id="263" r:id="rId23"/>
    <p:sldId id="688" r:id="rId24"/>
    <p:sldId id="685" r:id="rId25"/>
    <p:sldId id="636" r:id="rId26"/>
    <p:sldId id="259" r:id="rId27"/>
    <p:sldId id="670" r:id="rId28"/>
  </p:sldIdLst>
  <p:sldSz cx="12192000" cy="6858000"/>
  <p:notesSz cx="6858000" cy="9144000"/>
  <p:photoAlbum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252"/>
    <p:restoredTop sz="94675"/>
  </p:normalViewPr>
  <p:slideViewPr>
    <p:cSldViewPr snapToGrid="0">
      <p:cViewPr varScale="1">
        <p:scale>
          <a:sx n="200" d="100"/>
          <a:sy n="200" d="100"/>
        </p:scale>
        <p:origin x="1896" y="1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16557A-9742-E046-A020-215455B08965}" type="datetimeFigureOut">
              <a:rPr lang="da-DK" smtClean="0"/>
              <a:t>03.09.2026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AB4651-4BF4-E541-A32E-BCB78DF8457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84515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413959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259077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07FD2-007A-6EA4-C7A2-6CDD2C5EE1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A4BF0035-B8AB-81AE-2101-3401B704E8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B6E88A56-4532-786F-9A85-CB03A031A6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9FF2136C-BEFA-8EFE-7474-6BF0591049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096214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FEDACB-7106-FC98-7EDB-60AFBEF0E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97892E48-66C4-636D-1C76-EB6039234F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97532A3A-EE54-ECCA-8266-7976B29557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DAC23F48-97CC-0FAB-9871-321C72432A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780247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483933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5995C-234C-D821-0E4F-B31ABF312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77E95908-3C54-ED3C-F203-45BFFFB28C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55292B04-0944-CB05-F016-4D821B27E2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B533E2C5-4B19-1FFE-556F-205FCE0982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743168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358762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387155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411080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659457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ED650F-DCA5-3329-B2E6-485256C4A7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86EF484F-9558-7290-3A93-7F61C1C68C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AD9CA7D6-CF03-11E4-72F2-409EBA9D89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7E62519F-B7E2-7190-F200-BD8C99721C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85858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432647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20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0996630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21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394700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22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68716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560209-06B4-5CE1-B631-FFF858B6E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8CCCD0EF-DD40-EDDD-D48F-D4D455D6AE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B3CD8476-1037-0EF0-5B12-7A11421666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DD815DBE-BB22-F564-331E-E8AAB29F65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23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4973500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412B1B-DD57-FACA-08A8-276C789508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4AC23E12-4DF7-70BA-E2F3-F1079038FE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954131C3-D860-A218-CB29-F91D1943CD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7B800E67-5A2E-0DE0-908E-836F418395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24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518585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261879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8169090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5B3A9-EE76-0380-F3CB-B1278D032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62D8D8D2-93C6-2A3E-5CD9-7F1AB7F08D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71952A87-A0C6-E5C2-8126-B4DD931827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458DC74D-6CEB-E7B9-ED91-3EDA764204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27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881449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F5F33D-B05C-79CD-FFAE-36AB89879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61F11006-FC75-70AB-E43C-6E5CB7E9F4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162D2486-74B1-E92B-4D35-0080DF484D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FB228304-1FE8-C58B-F12D-E5F13B4B8E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962261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3BED92-CA0A-600C-63B3-5CDADE981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9258CB19-120B-E3FC-D67A-BAB2EC86BA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80F3AAB9-8197-448F-E9E7-F306C44754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17DE92DD-C029-C26D-9048-4D71E58D23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124118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F3B73A-2E44-FC54-4874-F21AB270AF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66EDF3B3-4121-2477-AE03-DCAA39B3B4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85230492-BBF6-9B9B-9C24-4BF6961C8D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C9106D7E-1DA5-7F59-DF0E-1913305517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300131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F4127-E07B-F589-9384-EB3F97376D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4C490A23-34A8-B432-2648-0D3B47C4F4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7DDD142B-5DC8-C59B-48CC-69E3C0E64E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16783F65-8CB3-8FB0-9AA8-FC4B31E4B4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82836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F89832-B9BB-90B6-61B5-14E201E130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409524C3-379A-092E-09D6-1F9CEF785D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E36808AC-4084-79A0-1648-0791E7436D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C5D77B4A-771D-5A1B-4785-271F9F42BA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564706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C83842-5A67-02BE-0CC7-EC49D1D5E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CC966D57-F291-688E-68A9-1542A75ABF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15EDF2DA-DF62-F53A-C28A-101632BA6B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915CCC4E-332C-A8CA-0AE6-AEC9B90B55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636297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417165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03.09.2026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52658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03.09.2026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95418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03.09.2026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40442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03.09.2026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5067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03.09.2026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4514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03.09.2026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64929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03.09.2026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75795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03.09.2026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4895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03.09.2026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5762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03.09.2026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20645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03.09.2026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29098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842831-6B65-4531-9E54-CD154751BD36}" type="datetimeFigureOut">
              <a:rPr lang="da-DK" smtClean="0"/>
              <a:t>03.09.2026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844763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DF09B-12B9-D249-E56B-D6ABE566D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54A0E179-26E2-2226-D1BE-568AA84FF17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7" y="403"/>
            <a:ext cx="12190565" cy="68571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38483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DF09B-12B9-D249-E56B-D6ABE566D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54A0E179-26E2-2226-D1BE-568AA84FF17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0833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23DF15-08FD-4C38-D59F-0B5D0AE42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18D62487-701C-BD0C-52CC-18D9A3D27E0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43" y="1260"/>
            <a:ext cx="12187514" cy="68554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280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BC005F-3556-2A73-E1B7-C9D59F38D0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CB321E4F-79A4-B467-DC28-42107240B0F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42" y="1260"/>
            <a:ext cx="12187516" cy="68554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4403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C32554-5146-472D-1C21-9A3B7E40F1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526224B6-A3A7-B3D6-C0BC-EC461B50DE3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8863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DA1F7D-A8BE-6EA1-5B12-BC6D9F05C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3C4B9D8E-C8CF-BF72-A0FC-02E05CC940F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7B3A289A-DAD8-2C90-3C78-A32E642A7B8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67" y="2524"/>
            <a:ext cx="12184466" cy="68554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00942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2023 Arv og Testamente - powerpoint 1920x1080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2058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3158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DF09B-12B9-D249-E56B-D6ABE566D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54A0E179-26E2-2226-D1BE-568AA84FF17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03"/>
            <a:ext cx="12191997" cy="6857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942A5C6E-97D1-D794-C7B0-24545093A7D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41" y="1665"/>
            <a:ext cx="12187514" cy="68554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7473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1740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0A2D76-385F-FFD3-4785-72D7F522D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F431F1B9-8265-882F-474B-51B3BE98B68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6" y="-2707"/>
            <a:ext cx="12190528" cy="68571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054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DF09B-12B9-D249-E56B-D6ABE566D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54A0E179-26E2-2226-D1BE-568AA84FF17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1260"/>
            <a:ext cx="12191995" cy="68554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632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447"/>
            <a:ext cx="12191996" cy="68579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8146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6BE8C-414F-E4F3-1C9F-77855ABE5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D915A23C-C9F8-0481-D04A-8376F49D67B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8512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85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F6E337-2490-6C9B-2FA9-9342A10C4C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B56163EC-ED22-8C57-B8A2-FE2F439BF84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522"/>
            <a:ext cx="12187514" cy="68554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2080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00834-3145-98FD-3C4B-F7250D7905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A11A31B7-95F7-CBB1-8515-228CA018A9F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781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75" y="1786"/>
            <a:ext cx="12185649" cy="68544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3544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FS_Tank-og-stoet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759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812D74-30C3-5ADC-FECF-4A4912391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AE7E5080-AC7D-935A-A6E5-0360441BCF9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6892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1A52AC-24FC-F8D9-EBFB-34C84CCC3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DDF55EFA-5F11-51AC-636F-AA87955DB8E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47" y="2523"/>
            <a:ext cx="12183904" cy="68554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8256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7C97E0-60D3-F290-D073-6B1534858E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1ACD3B1B-1710-D920-6855-3F170753FE6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44" y="1260"/>
            <a:ext cx="12187512" cy="68554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5104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2A4B89-18D8-3D40-7F1D-AD7403E8B6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3EFB70FA-5D53-FB9C-9C9F-7ACF26F5B5C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998" y="403"/>
            <a:ext cx="12084002" cy="68571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0728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EA3232-2869-4775-1ED2-5FB5C175C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CF1E59B4-EBD7-59D3-4F7D-7F925BABFD2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29" y="6339"/>
            <a:ext cx="12169457" cy="68453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748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FFFE46-152E-5E74-1F82-DDA47A7E7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718872DB-76E0-6513-09F0-1A0511A9AD2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260"/>
            <a:ext cx="12191997" cy="6855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D096462A-E28A-EC9E-1023-2699916528B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66" y="2523"/>
            <a:ext cx="12184467" cy="68554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788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6C7909-E2A9-A39E-D324-2551732FEE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B952DE17-1092-0D34-8524-494FEE9D755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67" y="2524"/>
            <a:ext cx="12184466" cy="68554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1716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DF09B-12B9-D249-E56B-D6ABE566D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54A0E179-26E2-2226-D1BE-568AA84FF17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1260"/>
            <a:ext cx="12191995" cy="6855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4CF7174A-D9B1-A278-CDC3-74EA7BD2F55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41" y="2524"/>
            <a:ext cx="12187512" cy="68554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90434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theme/theme1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1733</TotalTime>
  <Words>27</Words>
  <Application>Microsoft Macintosh PowerPoint</Application>
  <PresentationFormat>Widescreen</PresentationFormat>
  <Paragraphs>27</Paragraphs>
  <Slides>27</Slides>
  <Notes>27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Office-tema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>Indre 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Morten Stubkjær Klausen</dc:creator>
  <cp:lastModifiedBy>Birgitte Bohsen</cp:lastModifiedBy>
  <cp:revision>104</cp:revision>
  <cp:lastPrinted>2024-10-31T11:42:02Z</cp:lastPrinted>
  <dcterms:created xsi:type="dcterms:W3CDTF">2023-03-31T12:18:43Z</dcterms:created>
  <dcterms:modified xsi:type="dcterms:W3CDTF">2026-09-03T07:54:36Z</dcterms:modified>
</cp:coreProperties>
</file>