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702" r:id="rId2"/>
    <p:sldId id="700" r:id="rId3"/>
    <p:sldId id="683" r:id="rId4"/>
    <p:sldId id="704" r:id="rId5"/>
    <p:sldId id="699" r:id="rId6"/>
    <p:sldId id="692" r:id="rId7"/>
    <p:sldId id="698" r:id="rId8"/>
    <p:sldId id="703" r:id="rId9"/>
    <p:sldId id="644" r:id="rId10"/>
    <p:sldId id="664" r:id="rId11"/>
    <p:sldId id="675" r:id="rId12"/>
    <p:sldId id="645" r:id="rId13"/>
    <p:sldId id="663" r:id="rId14"/>
    <p:sldId id="701" r:id="rId15"/>
    <p:sldId id="631" r:id="rId16"/>
    <p:sldId id="622" r:id="rId17"/>
    <p:sldId id="693" r:id="rId18"/>
    <p:sldId id="637" r:id="rId19"/>
    <p:sldId id="669" r:id="rId20"/>
    <p:sldId id="627" r:id="rId21"/>
    <p:sldId id="646" r:id="rId22"/>
    <p:sldId id="263" r:id="rId23"/>
    <p:sldId id="688" r:id="rId24"/>
    <p:sldId id="685" r:id="rId25"/>
    <p:sldId id="636" r:id="rId26"/>
    <p:sldId id="259" r:id="rId27"/>
    <p:sldId id="670" r:id="rId28"/>
  </p:sldIdLst>
  <p:sldSz cx="12192000" cy="6858000"/>
  <p:notesSz cx="6858000" cy="9144000"/>
  <p:photoAlbum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46"/>
    <p:restoredTop sz="94696"/>
  </p:normalViewPr>
  <p:slideViewPr>
    <p:cSldViewPr snapToGrid="0">
      <p:cViewPr varScale="1">
        <p:scale>
          <a:sx n="194" d="100"/>
          <a:sy n="194" d="100"/>
        </p:scale>
        <p:origin x="768" y="1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6557A-9742-E046-A020-215455B08965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B4651-4BF4-E541-A32E-BCB78DF8457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451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F9FCC-8DE5-2F7E-8F19-9EA8B16F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4B906A9-AD9C-C2BA-045E-46EE5D4ED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A50894A-3615-B79A-070B-6C3EBE21E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D6ADFD7-98CB-DC7B-C424-65DD8C07BA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6233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3B73A-2E44-FC54-4874-F21AB270A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6EDF3B3-4121-2477-AE03-DCAA39B3B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85230492-BBF6-9B9B-9C24-4BF6961C8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9106D7E-1DA5-7F59-DF0E-1913305517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0013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F4127-E07B-F589-9384-EB3F97376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C490A23-34A8-B432-2648-0D3B47C4F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DDD142B-5DC8-C59B-48CC-69E3C0E64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16783F65-8CB3-8FB0-9AA8-FC4B31E4B4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8283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7A78C-89E3-1F94-4469-53F42EDE7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203CC6A-FF8A-A1D9-7ED8-63CD7F0A8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1E8E0A4-12AC-49A3-583F-859784454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EB0D849-48A3-5ECF-BA50-F4FC61FC18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40866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89832-B9BB-90B6-61B5-14E201E1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09524C3-379A-092E-09D6-1F9CEF785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E36808AC-4084-79A0-1648-0791E7436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5D77B4A-771D-5A1B-4785-271F9F42B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470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83842-5A67-02BE-0CC7-EC49D1D5E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C966D57-F291-688E-68A9-1542A75AB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5EDF2DA-DF62-F53A-C28A-101632BA6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15CCC4E-332C-A8CA-0AE6-AEC9B90B55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6297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1716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63F86-5EF0-14D6-3FD2-6EA778C6A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580AF1D-C912-7558-6787-245841DC5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190E965-858B-FDA2-D85A-D0091D3C2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052CEE3-C8C5-C191-864A-26D0148F63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7099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5907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07FD2-007A-6EA4-C7A2-6CDD2C5EE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4BF0035-B8AB-81AE-2101-3401B704E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6E88A56-4532-786F-9A85-CB03A031A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FF2136C-BEFA-8EFE-7474-6BF059104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621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EDACB-7106-FC98-7EDB-60AFBEF0E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7892E48-66C4-636D-1C76-EB6039234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7532A3A-EE54-ECCA-8266-7976B2955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AC23F48-97CC-0FAB-9871-321C72432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80247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83933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5995C-234C-D821-0E4F-B31ABF312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77E95908-3C54-ED3C-F203-45BFFFB28C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5292B04-0944-CB05-F016-4D821B27E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533E2C5-4B19-1FFE-556F-205FCE0982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4316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5D5E3-7E96-D22A-1C09-FF83CFBCD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C4ECA4F-A4D0-336D-5EAF-CCE8B193C4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4263125-EE5E-6B9F-21E0-7F1437009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DC39957-B9A5-79BC-2FAD-0578D6249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3100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5876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8715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1108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65945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650F-DCA5-3329-B2E6-485256C4A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6EF484F-9558-7290-3A93-7F61C1C68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D9CA7D6-CF03-11E4-72F2-409EBA9D8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E62519F-B7E2-7190-F200-BD8C99721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85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99663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470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8716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60209-06B4-5CE1-B631-FFF858B6E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CCCD0EF-DD40-EDDD-D48F-D4D455D6AE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3CD8476-1037-0EF0-5B12-7A1142166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D815DBE-BB22-F564-331E-E8AAB29F6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735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12B1B-DD57-FACA-08A8-276C78950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AC23E12-4DF7-70BA-E2F3-F1079038FE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54131C3-D860-A218-CB29-F91D1943CD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B800E67-5A2E-0DE0-908E-836F418395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1858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261879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16909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5B3A9-EE76-0380-F3CB-B1278D032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2D8D8D2-93C6-2A3E-5CD9-7F1AB7F08D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71952A87-A0C6-E5C2-8126-B4DD93182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58DC74D-6CEB-E7B9-ED91-3EDA764204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88144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265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0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514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492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579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89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76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064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909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541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044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42831-6B65-4531-9E54-CD154751BD36}" type="datetimeFigureOut">
              <a:rPr lang="da-DK" smtClean="0"/>
              <a:t>05.10.2026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4476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82002-D881-00A0-CE0D-1C2D50D6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D66012A-175C-3346-BB04-4E374E9F71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" y="403"/>
            <a:ext cx="12190565" cy="685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995D7DF-3173-669A-54E2-A4410E34C1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8" y="808"/>
            <a:ext cx="12190563" cy="6857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30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A4B89-18D8-3D40-7F1D-AD7403E8B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EFB70FA-5D53-FB9C-9C9F-7ACF26F5B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98" y="403"/>
            <a:ext cx="12084002" cy="6857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072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A3232-2869-4775-1ED2-5FB5C175C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F1E59B4-EBD7-59D3-4F7D-7F925BABFD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29" y="6339"/>
            <a:ext cx="12169457" cy="6845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74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FCA4D-71A7-78F9-19E5-86FB796D1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42C1D73-1C76-7861-F992-7213FFE248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29" y="6339"/>
            <a:ext cx="12169457" cy="6845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0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FE46-152E-5E74-1F82-DDA47A7E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18872DB-76E0-6513-09F0-1A0511A9AD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260"/>
            <a:ext cx="12191997" cy="6855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096462A-E28A-EC9E-1023-2699916528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6" y="2523"/>
            <a:ext cx="12184467" cy="6855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78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C7909-E2A9-A39E-D324-2551732FE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952DE17-1092-0D34-8524-494FEE9D75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7" y="2524"/>
            <a:ext cx="12184466" cy="6855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171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DF09B-12B9-D249-E56B-D6ABE566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4A0E179-26E2-2226-D1BE-568AA84FF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260"/>
            <a:ext cx="12191995" cy="685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4CF7174A-D9B1-A278-CDC3-74EA7BD2F5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1" y="2524"/>
            <a:ext cx="12187512" cy="6855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043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CB7E4-81DD-03BF-4213-7B8FA0313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A50BC2B-E0C8-C6DB-140A-D22B8D5CD0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83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DF09B-12B9-D249-E56B-D6ABE566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4A0E179-26E2-2226-D1BE-568AA84FF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83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DF15-08FD-4C38-D59F-0B5D0AE42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8D62487-701C-BD0C-52CC-18D9A3D27E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" y="1260"/>
            <a:ext cx="12187514" cy="6855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280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C005F-3556-2A73-E1B7-C9D59F38D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B321E4F-79A4-B467-DC28-42107240B0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2" y="1260"/>
            <a:ext cx="12187516" cy="68554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40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32554-5146-472D-1C21-9A3B7E40F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26224B6-A3A7-B3D6-C0BC-EC461B50DE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886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A1F7D-A8BE-6EA1-5B12-BC6D9F05C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C4B9D8E-C8CF-BF72-A0FC-02E05CC940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B3A289A-DAD8-2C90-3C78-A32E642A7B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7" y="2524"/>
            <a:ext cx="12184466" cy="6855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094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E76C2-911F-634B-58C6-E4FC8CBB4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75ABB6C-EFF2-E0D9-8A0F-8694BC7DAA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" y="1260"/>
            <a:ext cx="12187514" cy="685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46B0C75-2D8E-8547-AC42-1969231C04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4" y="2524"/>
            <a:ext cx="12187512" cy="6855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71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2023 Arv og Testamente - powerpoint 1920x1080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05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15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DF09B-12B9-D249-E56B-D6ABE566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4A0E179-26E2-2226-D1BE-568AA84FF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3"/>
            <a:ext cx="12191997" cy="685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42A5C6E-97D1-D794-C7B0-24545093A7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1" y="1665"/>
            <a:ext cx="12187514" cy="6855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747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174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A2D76-385F-FFD3-4785-72D7F522D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431F1B9-8265-882F-474B-51B3BE98B6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" y="-2707"/>
            <a:ext cx="12190528" cy="6857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47"/>
            <a:ext cx="12191996" cy="6857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814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6BE8C-414F-E4F3-1C9F-77855ABE5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915A23C-C9F8-0481-D04A-8376F49D67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851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5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6E337-2490-6C9B-2FA9-9342A10C4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56163EC-ED22-8C57-B8A2-FE2F439BF8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522"/>
            <a:ext cx="12187514" cy="6855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20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00834-3145-98FD-3C4B-F7250D790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11A31B7-95F7-CBB1-8515-228CA018A9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781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75" y="1786"/>
            <a:ext cx="12185649" cy="68544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354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5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12D74-30C3-5ADC-FECF-4A4912391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AE7E5080-AC7D-935A-A6E5-0360441BCF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689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1735</TotalTime>
  <Words>27</Words>
  <Application>Microsoft Macintosh PowerPoint</Application>
  <PresentationFormat>Widescreen</PresentationFormat>
  <Paragraphs>27</Paragraphs>
  <Slides>27</Slides>
  <Notes>27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Indre 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Morten Stubkjær Klausen</dc:creator>
  <cp:lastModifiedBy>Birgitte Bohsen</cp:lastModifiedBy>
  <cp:revision>106</cp:revision>
  <cp:lastPrinted>2024-10-31T11:42:02Z</cp:lastPrinted>
  <dcterms:created xsi:type="dcterms:W3CDTF">2023-03-31T12:18:43Z</dcterms:created>
  <dcterms:modified xsi:type="dcterms:W3CDTF">2026-10-05T10:23:20Z</dcterms:modified>
</cp:coreProperties>
</file>