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699" r:id="rId2"/>
    <p:sldId id="704" r:id="rId3"/>
    <p:sldId id="692" r:id="rId4"/>
    <p:sldId id="698" r:id="rId5"/>
    <p:sldId id="703" r:id="rId6"/>
    <p:sldId id="664" r:id="rId7"/>
    <p:sldId id="675" r:id="rId8"/>
    <p:sldId id="645" r:id="rId9"/>
    <p:sldId id="663" r:id="rId10"/>
    <p:sldId id="701" r:id="rId11"/>
    <p:sldId id="631" r:id="rId12"/>
    <p:sldId id="706" r:id="rId13"/>
    <p:sldId id="622" r:id="rId14"/>
    <p:sldId id="693" r:id="rId15"/>
    <p:sldId id="669" r:id="rId16"/>
    <p:sldId id="627" r:id="rId17"/>
    <p:sldId id="705" r:id="rId18"/>
    <p:sldId id="646" r:id="rId19"/>
    <p:sldId id="707" r:id="rId20"/>
    <p:sldId id="263" r:id="rId21"/>
    <p:sldId id="688" r:id="rId22"/>
    <p:sldId id="708" r:id="rId23"/>
    <p:sldId id="259" r:id="rId24"/>
  </p:sldIdLst>
  <p:sldSz cx="12192000" cy="6858000"/>
  <p:notesSz cx="6858000" cy="9144000"/>
  <p:photoAlbum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0"/>
    <p:restoredTop sz="94712"/>
  </p:normalViewPr>
  <p:slideViewPr>
    <p:cSldViewPr snapToGrid="0">
      <p:cViewPr varScale="1">
        <p:scale>
          <a:sx n="120" d="100"/>
          <a:sy n="120" d="100"/>
        </p:scale>
        <p:origin x="1456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6557A-9742-E046-A020-215455B08965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AB4651-4BF4-E541-A32E-BCB78DF8457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8451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89832-B9BB-90B6-61B5-14E201E1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409524C3-379A-092E-09D6-1F9CEF785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E36808AC-4084-79A0-1648-0791E7436D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C5D77B4A-771D-5A1B-4785-271F9F42B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6470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7A78C-89E3-1F94-4469-53F42EDE7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E203CC6A-FF8A-A1D9-7ED8-63CD7F0A8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1E8E0A4-12AC-49A3-583F-859784454C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EB0D849-48A3-5ECF-BA50-F4FC61FC18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4086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83842-5A67-02BE-0CC7-EC49D1D5E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CC966D57-F291-688E-68A9-1542A75ABF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5EDF2DA-DF62-F53A-C28A-101632BA6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15CCC4E-332C-A8CA-0AE6-AEC9B90B55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63629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417165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63F86-5EF0-14D6-3FD2-6EA778C6A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2580AF1D-C912-7558-6787-245841DC5A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C190E965-858B-FDA2-D85A-D0091D3C2C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052CEE3-C8C5-C191-864A-26D0148F6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47099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07FD2-007A-6EA4-C7A2-6CDD2C5E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4BF0035-B8AB-81AE-2101-3401B704E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6E88A56-4532-786F-9A85-CB03A031A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FF2136C-BEFA-8EFE-7474-6BF059104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9621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EDACB-7106-FC98-7EDB-60AFBEF0E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97892E48-66C4-636D-1C76-EB6039234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7532A3A-EE54-ECCA-8266-7976B2955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AC23F48-97CC-0FAB-9871-321C72432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78024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483933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5995C-234C-D821-0E4F-B31ABF312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7E95908-3C54-ED3C-F203-45BFFFB28C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55292B04-0944-CB05-F016-4D821B27E2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533E2C5-4B19-1FFE-556F-205FCE0982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4316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5D5E3-7E96-D22A-1C09-FF83CFBCD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0C4ECA4F-A4D0-336D-5EAF-CCE8B193C4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14263125-EE5E-6B9F-21E0-7F1437009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2DC39957-B9A5-79BC-2FAD-0578D6249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83100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358762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D3419-0D63-2011-1255-9D2B81B76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DB0E689-0EAD-2B50-B0B9-BAFA62308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429C1C7-8A63-9FC5-4B58-DFEE8642D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59D959-071F-7F4D-B57F-808B8B06F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83508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38715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1108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650F-DCA5-3329-B2E6-485256C4A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6EF484F-9558-7290-3A93-7F61C1C68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D9CA7D6-CF03-11E4-72F2-409EBA9D89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E62519F-B7E2-7190-F200-BD8C99721C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85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966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D69DB-C7E2-8631-137B-60A19084B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7EC5E938-0E0D-5531-BA3A-937C2C51F7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D5CBB62-8EB3-B2CD-5CAC-A4D6D82E1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473ABA7-9FAF-3438-0F8E-1062C55CB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94738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394700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D3419-0D63-2011-1255-9D2B81B76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DB0E689-0EAD-2B50-B0B9-BAFA62308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429C1C7-8A63-9FC5-4B58-DFEE8642D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59D959-071F-7F4D-B57F-808B8B06F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19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724106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8716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60209-06B4-5CE1-B631-FFF858B6E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CCCD0EF-DD40-EDDD-D48F-D4D455D6AE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B3CD8476-1037-0EF0-5B12-7A1142166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DD815DBE-BB22-F564-331E-E8AAB29F6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49735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D3419-0D63-2011-1255-9D2B81B76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1DB0E689-0EAD-2B50-B0B9-BAFA62308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F429C1C7-8A63-9FC5-4B58-DFEE8642D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C59D959-071F-7F4D-B57F-808B8B06F0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51838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AB4651-4BF4-E541-A32E-BCB78DF84570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1690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5265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0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4514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6492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75795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89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76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064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29098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9541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4044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42831-6B65-4531-9E54-CD154751BD36}" type="datetimeFigureOut">
              <a:rPr lang="da-DK" smtClean="0"/>
              <a:t>29.10.2026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1646D-497F-41CC-8F6B-8F592492C2AD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84476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FFE46-152E-5E74-1F82-DDA47A7E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18872DB-76E0-6513-09F0-1A0511A9AD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260"/>
            <a:ext cx="12191997" cy="68554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D096462A-E28A-EC9E-1023-2699916528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6" y="2523"/>
            <a:ext cx="12184467" cy="6855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78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FCA4D-71A7-78F9-19E5-86FB796D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942C1D73-1C76-7861-F992-7213FFE248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29" y="6339"/>
            <a:ext cx="12169457" cy="68453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0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C7909-E2A9-A39E-D324-2551732F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952DE17-1092-0D34-8524-494FEE9D75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7" y="2524"/>
            <a:ext cx="12184466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171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F09B-12B9-D249-E56B-D6ABE566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4A0E179-26E2-2226-D1BE-568AA84FF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1260"/>
            <a:ext cx="12191995" cy="685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4CF7174A-D9B1-A278-CDC3-74EA7BD2F5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1" y="2524"/>
            <a:ext cx="12187512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043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CB7E4-81DD-03BF-4213-7B8FA0313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4A50BC2B-E0C8-C6DB-140A-D22B8D5CD0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383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3DF15-08FD-4C38-D59F-0B5D0AE42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8D62487-701C-BD0C-52CC-18D9A3D27E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" y="1260"/>
            <a:ext cx="12187514" cy="6855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80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C005F-3556-2A73-E1B7-C9D59F38D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CB321E4F-79A4-B467-DC28-42107240B0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2" y="1260"/>
            <a:ext cx="12187516" cy="6855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4403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32554-5146-472D-1C21-9A3B7E40F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26224B6-A3A7-B3D6-C0BC-EC461B50DE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886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A1F7D-A8BE-6EA1-5B12-BC6D9F05C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C4B9D8E-C8CF-BF72-A0FC-02E05CC940F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B3A289A-DAD8-2C90-3C78-A32E642A7B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67" y="2524"/>
            <a:ext cx="12184466" cy="6855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094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E76C2-911F-634B-58C6-E4FC8CBB4C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75ABB6C-EFF2-E0D9-8A0F-8694BC7DAA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3" y="1260"/>
            <a:ext cx="12187514" cy="6855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E46B0C75-2D8E-8547-AC42-1969231C04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4" y="2524"/>
            <a:ext cx="12187512" cy="6855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671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2023 Arv og Testamente - powerpoint 1920x1080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205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1B6D0-80F8-691F-0E2E-7E38BDC3F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9F7BC0F-417B-7B1C-68EC-B02B29991B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033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3158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DF09B-12B9-D249-E56B-D6ABE566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54A0E179-26E2-2226-D1BE-568AA84FF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03"/>
            <a:ext cx="12191997" cy="68571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42A5C6E-97D1-D794-C7B0-24545093A7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1" y="1665"/>
            <a:ext cx="12187514" cy="6855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747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A2D76-385F-FFD3-4785-72D7F522D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F431F1B9-8265-882F-474B-51B3BE98B6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" y="-2707"/>
            <a:ext cx="12190528" cy="68571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0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47"/>
            <a:ext cx="12191996" cy="6857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814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BACED-7DE1-E839-64C7-5C1E4FC71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714CC7C7-37B3-5C82-47DD-B288543670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47"/>
            <a:ext cx="12191996" cy="6857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4DCEA194-F525-66BC-83DB-E250E89F7F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05" y="2"/>
            <a:ext cx="12188385" cy="68579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6825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6BE8C-414F-E4F3-1C9F-77855ABE5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D915A23C-C9F8-0481-D04A-8376F49D67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51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1B6D0-80F8-691F-0E2E-7E38BDC3F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9F7BC0F-417B-7B1C-68EC-B02B29991B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4455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85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6E337-2490-6C9B-2FA9-9342A10C4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B56163EC-ED22-8C57-B8A2-FE2F439BF8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522"/>
            <a:ext cx="12187514" cy="68554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20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1B6D0-80F8-691F-0E2E-7E38BDC3F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19F7BC0F-417B-7B1C-68EC-B02B29991B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469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Grp="1" noChangeAspect="1"/>
          </p:cNvPicPr>
          <p:nvPr isPhoto="1"/>
        </p:nvPicPr>
        <p:blipFill>
          <a:blip r:embed="rId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5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1739</TotalTime>
  <Words>23</Words>
  <Application>Microsoft Macintosh PowerPoint</Application>
  <PresentationFormat>Widescreen</PresentationFormat>
  <Paragraphs>23</Paragraphs>
  <Slides>23</Slides>
  <Notes>23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Indre 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Morten Stubkjær Klausen</dc:creator>
  <cp:lastModifiedBy>Birgitte Bohsen</cp:lastModifiedBy>
  <cp:revision>109</cp:revision>
  <cp:lastPrinted>2024-10-31T11:42:02Z</cp:lastPrinted>
  <dcterms:created xsi:type="dcterms:W3CDTF">2023-03-31T12:18:43Z</dcterms:created>
  <dcterms:modified xsi:type="dcterms:W3CDTF">2026-10-29T13:08:16Z</dcterms:modified>
</cp:coreProperties>
</file>