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7" r:id="rId2"/>
    <p:sldId id="449" r:id="rId3"/>
    <p:sldId id="45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8" r:id="rId17"/>
    <p:sldId id="463" r:id="rId18"/>
    <p:sldId id="464" r:id="rId19"/>
    <p:sldId id="465" r:id="rId20"/>
    <p:sldId id="466" r:id="rId21"/>
    <p:sldId id="467" r:id="rId22"/>
    <p:sldId id="448" r:id="rId23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02-12-2023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TAK slide lokal 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6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9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obilePay-I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5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december_laeseglæde i hverdagen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4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56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6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Gavebrev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1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2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8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1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IMU_Krydsfelt-20-janu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9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7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03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R-slid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09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r lokalt FI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3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december_laeseglæde i hverdagen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54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1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0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odtbegyndt - pp til Missionshuse 2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9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32</cp:revision>
  <dcterms:created xsi:type="dcterms:W3CDTF">2023-03-31T12:18:43Z</dcterms:created>
  <dcterms:modified xsi:type="dcterms:W3CDTF">2023-12-02T21:15:26Z</dcterms:modified>
</cp:coreProperties>
</file>