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568" r:id="rId3"/>
    <p:sldId id="566" r:id="rId4"/>
    <p:sldId id="545" r:id="rId5"/>
    <p:sldId id="571" r:id="rId6"/>
    <p:sldId id="547" r:id="rId7"/>
    <p:sldId id="569" r:id="rId8"/>
    <p:sldId id="546" r:id="rId9"/>
    <p:sldId id="548" r:id="rId10"/>
    <p:sldId id="549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9" r:id="rId19"/>
    <p:sldId id="560" r:id="rId20"/>
    <p:sldId id="561" r:id="rId21"/>
    <p:sldId id="562" r:id="rId22"/>
    <p:sldId id="563" r:id="rId23"/>
    <p:sldId id="564" r:id="rId24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924" y="9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46DC6-1043-4B55-9098-B73920B85A0B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2C791-1D1E-4B18-9B86-76BA1FF854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139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9e393673c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g2e9e393673c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658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Tom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30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el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9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Titel og indholdsobjek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09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Afsnitsoverskrif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5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o indholdsobjek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666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463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Kun tite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509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Indhold med billedteks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Billede med billedteks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686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Titel og lodret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477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Lodret titel og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90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10-07-2024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‹nr.›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92941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4-Indsamling-Annoncer-92x59-B3---Alle-trænger---Impuls-#14-di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0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0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1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5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3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Lodsedler-2024-sael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6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3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Under-halvmån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9e393673c_1_27"/>
          <p:cNvSpPr/>
          <p:nvPr/>
        </p:nvSpPr>
        <p:spPr>
          <a:xfrm>
            <a:off x="6270050" y="709549"/>
            <a:ext cx="5203443" cy="6049137"/>
          </a:xfrm>
          <a:custGeom>
            <a:avLst/>
            <a:gdLst/>
            <a:ahLst/>
            <a:cxnLst/>
            <a:rect l="l" t="t" r="r" b="b"/>
            <a:pathLst>
              <a:path w="6231668" h="7332287" extrusionOk="0">
                <a:moveTo>
                  <a:pt x="0" y="0"/>
                </a:moveTo>
                <a:lnTo>
                  <a:pt x="6231668" y="0"/>
                </a:lnTo>
                <a:lnTo>
                  <a:pt x="6231668" y="7332287"/>
                </a:lnTo>
                <a:lnTo>
                  <a:pt x="0" y="7332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44" name="Google Shape;144;g2e9e393673c_1_27"/>
          <p:cNvGrpSpPr/>
          <p:nvPr/>
        </p:nvGrpSpPr>
        <p:grpSpPr>
          <a:xfrm rot="4489068">
            <a:off x="-2809342" y="3423861"/>
            <a:ext cx="5618148" cy="2411772"/>
            <a:chOff x="0" y="0"/>
            <a:chExt cx="1252411" cy="537638"/>
          </a:xfrm>
        </p:grpSpPr>
        <p:sp>
          <p:nvSpPr>
            <p:cNvPr id="145" name="Google Shape;145;g2e9e393673c_1_27"/>
            <p:cNvSpPr/>
            <p:nvPr/>
          </p:nvSpPr>
          <p:spPr>
            <a:xfrm>
              <a:off x="0" y="0"/>
              <a:ext cx="1252411" cy="537638"/>
            </a:xfrm>
            <a:custGeom>
              <a:avLst/>
              <a:gdLst/>
              <a:ahLst/>
              <a:cxnLst/>
              <a:rect l="l" t="t" r="r" b="b"/>
              <a:pathLst>
                <a:path w="1252411" h="537638" extrusionOk="0">
                  <a:moveTo>
                    <a:pt x="702467" y="0"/>
                  </a:moveTo>
                  <a:cubicBezTo>
                    <a:pt x="716038" y="0"/>
                    <a:pt x="729690" y="0"/>
                    <a:pt x="743234" y="0"/>
                  </a:cubicBezTo>
                  <a:cubicBezTo>
                    <a:pt x="851214" y="8909"/>
                    <a:pt x="918697" y="38564"/>
                    <a:pt x="949434" y="87090"/>
                  </a:cubicBezTo>
                  <a:cubicBezTo>
                    <a:pt x="1129456" y="80618"/>
                    <a:pt x="1252411" y="172373"/>
                    <a:pt x="1180576" y="262426"/>
                  </a:cubicBezTo>
                  <a:cubicBezTo>
                    <a:pt x="1207101" y="281349"/>
                    <a:pt x="1229230" y="302517"/>
                    <a:pt x="1237221" y="330926"/>
                  </a:cubicBezTo>
                  <a:cubicBezTo>
                    <a:pt x="1237221" y="339065"/>
                    <a:pt x="1237221" y="347184"/>
                    <a:pt x="1237221" y="355321"/>
                  </a:cubicBezTo>
                  <a:cubicBezTo>
                    <a:pt x="1213405" y="427627"/>
                    <a:pt x="1110923" y="476486"/>
                    <a:pt x="942674" y="463333"/>
                  </a:cubicBezTo>
                  <a:cubicBezTo>
                    <a:pt x="899385" y="500459"/>
                    <a:pt x="822356" y="537638"/>
                    <a:pt x="702492" y="533008"/>
                  </a:cubicBezTo>
                  <a:cubicBezTo>
                    <a:pt x="640537" y="530570"/>
                    <a:pt x="597435" y="516453"/>
                    <a:pt x="559698" y="499302"/>
                  </a:cubicBezTo>
                  <a:cubicBezTo>
                    <a:pt x="519950" y="513559"/>
                    <a:pt x="476902" y="524747"/>
                    <a:pt x="414705" y="524871"/>
                  </a:cubicBezTo>
                  <a:cubicBezTo>
                    <a:pt x="270810" y="525082"/>
                    <a:pt x="174551" y="470155"/>
                    <a:pt x="172217" y="394815"/>
                  </a:cubicBezTo>
                  <a:cubicBezTo>
                    <a:pt x="79712" y="377190"/>
                    <a:pt x="17058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8828" y="207816"/>
                    <a:pt x="78076" y="172776"/>
                    <a:pt x="176723" y="157922"/>
                  </a:cubicBezTo>
                  <a:cubicBezTo>
                    <a:pt x="170796" y="63818"/>
                    <a:pt x="368118" y="5016"/>
                    <a:pt x="530223" y="46474"/>
                  </a:cubicBezTo>
                  <a:cubicBezTo>
                    <a:pt x="568818" y="25973"/>
                    <a:pt x="623424" y="3613"/>
                    <a:pt x="702467" y="0"/>
                  </a:cubicBezTo>
                  <a:close/>
                </a:path>
              </a:pathLst>
            </a:custGeom>
            <a:solidFill>
              <a:srgbClr val="DA9B7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2e9e393673c_1_27"/>
            <p:cNvSpPr txBox="1"/>
            <p:nvPr/>
          </p:nvSpPr>
          <p:spPr>
            <a:xfrm>
              <a:off x="57995" y="69850"/>
              <a:ext cx="11211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75" tIns="36075" rIns="36075" bIns="36075" anchor="ctr" anchorCtr="0">
              <a:noAutofit/>
            </a:bodyPr>
            <a:lstStyle/>
            <a:p>
              <a:pPr algn="ctr">
                <a:lnSpc>
                  <a:spcPct val="67444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g2e9e393673c_1_27"/>
          <p:cNvGrpSpPr/>
          <p:nvPr/>
        </p:nvGrpSpPr>
        <p:grpSpPr>
          <a:xfrm rot="2700000">
            <a:off x="-1825176" y="5212442"/>
            <a:ext cx="7231424" cy="3354863"/>
            <a:chOff x="0" y="0"/>
            <a:chExt cx="1557488" cy="722563"/>
          </a:xfrm>
        </p:grpSpPr>
        <p:sp>
          <p:nvSpPr>
            <p:cNvPr id="148" name="Google Shape;148;g2e9e393673c_1_27"/>
            <p:cNvSpPr/>
            <p:nvPr/>
          </p:nvSpPr>
          <p:spPr>
            <a:xfrm>
              <a:off x="0" y="0"/>
              <a:ext cx="1557488" cy="722563"/>
            </a:xfrm>
            <a:custGeom>
              <a:avLst/>
              <a:gdLst/>
              <a:ahLst/>
              <a:cxnLst/>
              <a:rect l="l" t="t" r="r" b="b"/>
              <a:pathLst>
                <a:path w="1557488" h="722563" extrusionOk="0">
                  <a:moveTo>
                    <a:pt x="875684" y="0"/>
                  </a:moveTo>
                  <a:cubicBezTo>
                    <a:pt x="892601" y="0"/>
                    <a:pt x="909619" y="0"/>
                    <a:pt x="926502" y="0"/>
                  </a:cubicBezTo>
                  <a:cubicBezTo>
                    <a:pt x="1061109" y="11998"/>
                    <a:pt x="1145232" y="51934"/>
                    <a:pt x="1183548" y="117283"/>
                  </a:cubicBezTo>
                  <a:cubicBezTo>
                    <a:pt x="1407960" y="108568"/>
                    <a:pt x="1557488" y="232134"/>
                    <a:pt x="1471686" y="353407"/>
                  </a:cubicBezTo>
                  <a:cubicBezTo>
                    <a:pt x="1504751" y="378891"/>
                    <a:pt x="1532337" y="407396"/>
                    <a:pt x="1542299" y="445656"/>
                  </a:cubicBezTo>
                  <a:cubicBezTo>
                    <a:pt x="1542299" y="456615"/>
                    <a:pt x="1542299" y="467549"/>
                    <a:pt x="1542299" y="478507"/>
                  </a:cubicBezTo>
                  <a:cubicBezTo>
                    <a:pt x="1512610" y="575881"/>
                    <a:pt x="1384857" y="641680"/>
                    <a:pt x="1175121" y="623966"/>
                  </a:cubicBezTo>
                  <a:cubicBezTo>
                    <a:pt x="1121157" y="673963"/>
                    <a:pt x="1025135" y="722563"/>
                    <a:pt x="875715" y="717797"/>
                  </a:cubicBezTo>
                  <a:cubicBezTo>
                    <a:pt x="798482" y="714514"/>
                    <a:pt x="744752" y="695503"/>
                    <a:pt x="697709" y="672405"/>
                  </a:cubicBezTo>
                  <a:cubicBezTo>
                    <a:pt x="648161" y="691605"/>
                    <a:pt x="594498" y="706673"/>
                    <a:pt x="516964" y="706839"/>
                  </a:cubicBezTo>
                  <a:cubicBezTo>
                    <a:pt x="337588" y="707123"/>
                    <a:pt x="217592" y="633154"/>
                    <a:pt x="214683" y="531694"/>
                  </a:cubicBezTo>
                  <a:cubicBezTo>
                    <a:pt x="99367" y="507958"/>
                    <a:pt x="21264" y="463653"/>
                    <a:pt x="0" y="387841"/>
                  </a:cubicBezTo>
                  <a:cubicBezTo>
                    <a:pt x="0" y="376883"/>
                    <a:pt x="0" y="365901"/>
                    <a:pt x="0" y="354989"/>
                  </a:cubicBezTo>
                  <a:cubicBezTo>
                    <a:pt x="23471" y="279865"/>
                    <a:pt x="97328" y="232676"/>
                    <a:pt x="220300" y="212672"/>
                  </a:cubicBezTo>
                  <a:cubicBezTo>
                    <a:pt x="212911" y="85943"/>
                    <a:pt x="458889" y="6755"/>
                    <a:pt x="660967" y="62586"/>
                  </a:cubicBezTo>
                  <a:cubicBezTo>
                    <a:pt x="709079" y="34977"/>
                    <a:pt x="777150" y="4865"/>
                    <a:pt x="875684" y="0"/>
                  </a:cubicBezTo>
                  <a:close/>
                </a:path>
              </a:pathLst>
            </a:custGeom>
            <a:solidFill>
              <a:srgbClr val="7CC2D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g2e9e393673c_1_27"/>
            <p:cNvSpPr txBox="1"/>
            <p:nvPr/>
          </p:nvSpPr>
          <p:spPr>
            <a:xfrm>
              <a:off x="72295" y="81621"/>
              <a:ext cx="13977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75" tIns="36075" rIns="36075" bIns="36075" anchor="ctr" anchorCtr="0">
              <a:noAutofit/>
            </a:bodyPr>
            <a:lstStyle/>
            <a:p>
              <a:pPr algn="ctr">
                <a:lnSpc>
                  <a:spcPct val="67444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g2e9e393673c_1_27"/>
          <p:cNvGrpSpPr/>
          <p:nvPr/>
        </p:nvGrpSpPr>
        <p:grpSpPr>
          <a:xfrm rot="717069">
            <a:off x="-404064" y="6029343"/>
            <a:ext cx="7235085" cy="2756761"/>
            <a:chOff x="0" y="0"/>
            <a:chExt cx="1411024" cy="537638"/>
          </a:xfrm>
        </p:grpSpPr>
        <p:sp>
          <p:nvSpPr>
            <p:cNvPr id="151" name="Google Shape;151;g2e9e393673c_1_27"/>
            <p:cNvSpPr/>
            <p:nvPr/>
          </p:nvSpPr>
          <p:spPr>
            <a:xfrm>
              <a:off x="0" y="0"/>
              <a:ext cx="1411024" cy="537638"/>
            </a:xfrm>
            <a:custGeom>
              <a:avLst/>
              <a:gdLst/>
              <a:ahLst/>
              <a:cxnLst/>
              <a:rect l="l" t="t" r="r" b="b"/>
              <a:pathLst>
                <a:path w="1411024" h="537638" extrusionOk="0">
                  <a:moveTo>
                    <a:pt x="792524" y="0"/>
                  </a:moveTo>
                  <a:cubicBezTo>
                    <a:pt x="807835" y="0"/>
                    <a:pt x="823237" y="0"/>
                    <a:pt x="838517" y="0"/>
                  </a:cubicBezTo>
                  <a:cubicBezTo>
                    <a:pt x="960341" y="8909"/>
                    <a:pt x="1036475" y="38564"/>
                    <a:pt x="1071153" y="87090"/>
                  </a:cubicBezTo>
                  <a:cubicBezTo>
                    <a:pt x="1274253" y="80618"/>
                    <a:pt x="1411024" y="172373"/>
                    <a:pt x="1331927" y="262426"/>
                  </a:cubicBezTo>
                  <a:cubicBezTo>
                    <a:pt x="1361853" y="281349"/>
                    <a:pt x="1386819" y="302517"/>
                    <a:pt x="1395835" y="330926"/>
                  </a:cubicBezTo>
                  <a:cubicBezTo>
                    <a:pt x="1395835" y="339065"/>
                    <a:pt x="1395835" y="347184"/>
                    <a:pt x="1395835" y="355321"/>
                  </a:cubicBezTo>
                  <a:cubicBezTo>
                    <a:pt x="1368965" y="427627"/>
                    <a:pt x="1253344" y="476486"/>
                    <a:pt x="1063526" y="463333"/>
                  </a:cubicBezTo>
                  <a:cubicBezTo>
                    <a:pt x="1014687" y="500459"/>
                    <a:pt x="927783" y="537638"/>
                    <a:pt x="792553" y="533008"/>
                  </a:cubicBezTo>
                  <a:cubicBezTo>
                    <a:pt x="722654" y="530570"/>
                    <a:pt x="674027" y="516453"/>
                    <a:pt x="631452" y="499302"/>
                  </a:cubicBezTo>
                  <a:cubicBezTo>
                    <a:pt x="586608" y="513559"/>
                    <a:pt x="538042" y="524747"/>
                    <a:pt x="467871" y="524871"/>
                  </a:cubicBezTo>
                  <a:cubicBezTo>
                    <a:pt x="305529" y="525082"/>
                    <a:pt x="196928" y="470155"/>
                    <a:pt x="194295" y="394815"/>
                  </a:cubicBezTo>
                  <a:cubicBezTo>
                    <a:pt x="89931" y="377190"/>
                    <a:pt x="19245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21242" y="207816"/>
                    <a:pt x="88085" y="172776"/>
                    <a:pt x="199379" y="157922"/>
                  </a:cubicBezTo>
                  <a:cubicBezTo>
                    <a:pt x="192692" y="63818"/>
                    <a:pt x="415311" y="5016"/>
                    <a:pt x="598198" y="46474"/>
                  </a:cubicBezTo>
                  <a:cubicBezTo>
                    <a:pt x="641742" y="25973"/>
                    <a:pt x="703348" y="3613"/>
                    <a:pt x="792524" y="0"/>
                  </a:cubicBezTo>
                  <a:close/>
                </a:path>
              </a:pathLst>
            </a:custGeom>
            <a:solidFill>
              <a:srgbClr val="2E2E2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g2e9e393673c_1_27"/>
            <p:cNvSpPr txBox="1"/>
            <p:nvPr/>
          </p:nvSpPr>
          <p:spPr>
            <a:xfrm>
              <a:off x="65430" y="50800"/>
              <a:ext cx="12651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75" tIns="36075" rIns="36075" bIns="36075" anchor="ctr" anchorCtr="0">
              <a:noAutofit/>
            </a:bodyPr>
            <a:lstStyle/>
            <a:p>
              <a:pPr algn="ctr">
                <a:lnSpc>
                  <a:spcPct val="67444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g2e9e393673c_1_27"/>
          <p:cNvGrpSpPr/>
          <p:nvPr/>
        </p:nvGrpSpPr>
        <p:grpSpPr>
          <a:xfrm rot="-86847">
            <a:off x="-1423113" y="-2410213"/>
            <a:ext cx="8424431" cy="3013831"/>
            <a:chOff x="0" y="0"/>
            <a:chExt cx="1502836" cy="537638"/>
          </a:xfrm>
        </p:grpSpPr>
        <p:sp>
          <p:nvSpPr>
            <p:cNvPr id="154" name="Google Shape;154;g2e9e393673c_1_27"/>
            <p:cNvSpPr/>
            <p:nvPr/>
          </p:nvSpPr>
          <p:spPr>
            <a:xfrm>
              <a:off x="0" y="0"/>
              <a:ext cx="1502836" cy="537638"/>
            </a:xfrm>
            <a:custGeom>
              <a:avLst/>
              <a:gdLst/>
              <a:ahLst/>
              <a:cxnLst/>
              <a:rect l="l" t="t" r="r" b="b"/>
              <a:pathLst>
                <a:path w="1502836" h="537638" extrusionOk="0">
                  <a:moveTo>
                    <a:pt x="844653" y="0"/>
                  </a:moveTo>
                  <a:cubicBezTo>
                    <a:pt x="860971" y="0"/>
                    <a:pt x="877386" y="0"/>
                    <a:pt x="893671" y="0"/>
                  </a:cubicBezTo>
                  <a:cubicBezTo>
                    <a:pt x="1023508" y="8909"/>
                    <a:pt x="1104650" y="38564"/>
                    <a:pt x="1141608" y="87090"/>
                  </a:cubicBezTo>
                  <a:cubicBezTo>
                    <a:pt x="1358068" y="80618"/>
                    <a:pt x="1502836" y="172373"/>
                    <a:pt x="1419536" y="262426"/>
                  </a:cubicBezTo>
                  <a:cubicBezTo>
                    <a:pt x="1451429" y="281349"/>
                    <a:pt x="1478037" y="302517"/>
                    <a:pt x="1487646" y="330926"/>
                  </a:cubicBezTo>
                  <a:cubicBezTo>
                    <a:pt x="1487646" y="339065"/>
                    <a:pt x="1487646" y="347184"/>
                    <a:pt x="1487646" y="355321"/>
                  </a:cubicBezTo>
                  <a:cubicBezTo>
                    <a:pt x="1459009" y="427627"/>
                    <a:pt x="1335783" y="476486"/>
                    <a:pt x="1133480" y="463333"/>
                  </a:cubicBezTo>
                  <a:cubicBezTo>
                    <a:pt x="1081428" y="500459"/>
                    <a:pt x="988808" y="537638"/>
                    <a:pt x="844683" y="533008"/>
                  </a:cubicBezTo>
                  <a:cubicBezTo>
                    <a:pt x="770187" y="530570"/>
                    <a:pt x="718361" y="516453"/>
                    <a:pt x="672986" y="499302"/>
                  </a:cubicBezTo>
                  <a:cubicBezTo>
                    <a:pt x="625193" y="513559"/>
                    <a:pt x="573432" y="524747"/>
                    <a:pt x="498645" y="524871"/>
                  </a:cubicBezTo>
                  <a:cubicBezTo>
                    <a:pt x="325625" y="525082"/>
                    <a:pt x="209881" y="470155"/>
                    <a:pt x="207075" y="394815"/>
                  </a:cubicBezTo>
                  <a:cubicBezTo>
                    <a:pt x="95846" y="377190"/>
                    <a:pt x="20511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22639" y="207816"/>
                    <a:pt x="93879" y="172776"/>
                    <a:pt x="212493" y="157922"/>
                  </a:cubicBezTo>
                  <a:cubicBezTo>
                    <a:pt x="205366" y="63818"/>
                    <a:pt x="442628" y="5016"/>
                    <a:pt x="637545" y="46474"/>
                  </a:cubicBezTo>
                  <a:cubicBezTo>
                    <a:pt x="683952" y="25973"/>
                    <a:pt x="749611" y="3613"/>
                    <a:pt x="844653" y="0"/>
                  </a:cubicBezTo>
                  <a:close/>
                </a:path>
              </a:pathLst>
            </a:custGeom>
            <a:solidFill>
              <a:srgbClr val="9ED2B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2e9e393673c_1_27"/>
            <p:cNvSpPr txBox="1"/>
            <p:nvPr/>
          </p:nvSpPr>
          <p:spPr>
            <a:xfrm>
              <a:off x="69733" y="69850"/>
              <a:ext cx="1348200" cy="38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75" tIns="45075" rIns="45075" bIns="45075" anchor="ctr" anchorCtr="0">
              <a:noAutofit/>
            </a:bodyPr>
            <a:lstStyle/>
            <a:p>
              <a:pPr algn="ctr">
                <a:lnSpc>
                  <a:spcPct val="86388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g2e9e393673c_1_27"/>
          <p:cNvGrpSpPr/>
          <p:nvPr/>
        </p:nvGrpSpPr>
        <p:grpSpPr>
          <a:xfrm rot="-1753438">
            <a:off x="-2680767" y="-870022"/>
            <a:ext cx="5400381" cy="2862468"/>
            <a:chOff x="0" y="0"/>
            <a:chExt cx="2131619" cy="1129863"/>
          </a:xfrm>
        </p:grpSpPr>
        <p:sp>
          <p:nvSpPr>
            <p:cNvPr id="157" name="Google Shape;157;g2e9e393673c_1_27"/>
            <p:cNvSpPr/>
            <p:nvPr/>
          </p:nvSpPr>
          <p:spPr>
            <a:xfrm>
              <a:off x="0" y="0"/>
              <a:ext cx="2131619" cy="1129863"/>
            </a:xfrm>
            <a:custGeom>
              <a:avLst/>
              <a:gdLst/>
              <a:ahLst/>
              <a:cxnLst/>
              <a:rect l="l" t="t" r="r" b="b"/>
              <a:pathLst>
                <a:path w="2131619" h="1129863" extrusionOk="0">
                  <a:moveTo>
                    <a:pt x="1201662" y="0"/>
                  </a:moveTo>
                  <a:cubicBezTo>
                    <a:pt x="1224877" y="0"/>
                    <a:pt x="1248230" y="0"/>
                    <a:pt x="1271399" y="0"/>
                  </a:cubicBezTo>
                  <a:cubicBezTo>
                    <a:pt x="1456113" y="18800"/>
                    <a:pt x="1571552" y="81382"/>
                    <a:pt x="1624131" y="183784"/>
                  </a:cubicBezTo>
                  <a:cubicBezTo>
                    <a:pt x="1932082" y="170128"/>
                    <a:pt x="2131619" y="363756"/>
                    <a:pt x="2019530" y="553794"/>
                  </a:cubicBezTo>
                  <a:cubicBezTo>
                    <a:pt x="2064904" y="593727"/>
                    <a:pt x="2102759" y="638395"/>
                    <a:pt x="2116430" y="698348"/>
                  </a:cubicBezTo>
                  <a:cubicBezTo>
                    <a:pt x="2116430" y="715522"/>
                    <a:pt x="2116430" y="732656"/>
                    <a:pt x="2116430" y="749827"/>
                  </a:cubicBezTo>
                  <a:cubicBezTo>
                    <a:pt x="2075688" y="902413"/>
                    <a:pt x="1900379" y="1005521"/>
                    <a:pt x="1612567" y="977763"/>
                  </a:cubicBezTo>
                  <a:cubicBezTo>
                    <a:pt x="1538515" y="1056109"/>
                    <a:pt x="1406748" y="1129863"/>
                    <a:pt x="1201705" y="1124797"/>
                  </a:cubicBezTo>
                  <a:cubicBezTo>
                    <a:pt x="1095722" y="1119654"/>
                    <a:pt x="1021991" y="1089862"/>
                    <a:pt x="957436" y="1053668"/>
                  </a:cubicBezTo>
                  <a:cubicBezTo>
                    <a:pt x="889443" y="1083754"/>
                    <a:pt x="815804" y="1107366"/>
                    <a:pt x="709407" y="1107626"/>
                  </a:cubicBezTo>
                  <a:cubicBezTo>
                    <a:pt x="463257" y="1108071"/>
                    <a:pt x="298592" y="992161"/>
                    <a:pt x="294600" y="833171"/>
                  </a:cubicBezTo>
                  <a:cubicBezTo>
                    <a:pt x="136357" y="795978"/>
                    <a:pt x="29180" y="726551"/>
                    <a:pt x="0" y="607752"/>
                  </a:cubicBezTo>
                  <a:cubicBezTo>
                    <a:pt x="0" y="590581"/>
                    <a:pt x="0" y="573372"/>
                    <a:pt x="0" y="556273"/>
                  </a:cubicBezTo>
                  <a:cubicBezTo>
                    <a:pt x="32208" y="438551"/>
                    <a:pt x="133559" y="364606"/>
                    <a:pt x="302308" y="333260"/>
                  </a:cubicBezTo>
                  <a:cubicBezTo>
                    <a:pt x="292168" y="134674"/>
                    <a:pt x="629714" y="10584"/>
                    <a:pt x="907016" y="98072"/>
                  </a:cubicBezTo>
                  <a:cubicBezTo>
                    <a:pt x="973038" y="54810"/>
                    <a:pt x="1066449" y="7624"/>
                    <a:pt x="1201662" y="0"/>
                  </a:cubicBezTo>
                  <a:close/>
                </a:path>
              </a:pathLst>
            </a:custGeom>
            <a:solidFill>
              <a:srgbClr val="DA9B7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2e9e393673c_1_27"/>
            <p:cNvSpPr txBox="1"/>
            <p:nvPr/>
          </p:nvSpPr>
          <p:spPr>
            <a:xfrm>
              <a:off x="99208" y="168554"/>
              <a:ext cx="1917900" cy="7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075" tIns="45075" rIns="45075" bIns="45075" anchor="ctr" anchorCtr="0">
              <a:noAutofit/>
            </a:bodyPr>
            <a:lstStyle/>
            <a:p>
              <a:pPr algn="ctr">
                <a:lnSpc>
                  <a:spcPct val="86388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g2e9e393673c_1_27"/>
          <p:cNvGrpSpPr/>
          <p:nvPr/>
        </p:nvGrpSpPr>
        <p:grpSpPr>
          <a:xfrm rot="-134400">
            <a:off x="8260598" y="-1012231"/>
            <a:ext cx="5135324" cy="1700181"/>
            <a:chOff x="0" y="0"/>
            <a:chExt cx="1623912" cy="537638"/>
          </a:xfrm>
        </p:grpSpPr>
        <p:sp>
          <p:nvSpPr>
            <p:cNvPr id="160" name="Google Shape;160;g2e9e393673c_1_27"/>
            <p:cNvSpPr/>
            <p:nvPr/>
          </p:nvSpPr>
          <p:spPr>
            <a:xfrm>
              <a:off x="0" y="0"/>
              <a:ext cx="1623912" cy="537638"/>
            </a:xfrm>
            <a:custGeom>
              <a:avLst/>
              <a:gdLst/>
              <a:ahLst/>
              <a:cxnLst/>
              <a:rect l="l" t="t" r="r" b="b"/>
              <a:pathLst>
                <a:path w="1623912" h="537638" extrusionOk="0">
                  <a:moveTo>
                    <a:pt x="913397" y="0"/>
                  </a:moveTo>
                  <a:cubicBezTo>
                    <a:pt x="931043" y="0"/>
                    <a:pt x="948794" y="0"/>
                    <a:pt x="966405" y="0"/>
                  </a:cubicBezTo>
                  <a:cubicBezTo>
                    <a:pt x="1106809" y="8909"/>
                    <a:pt x="1194554" y="38564"/>
                    <a:pt x="1234521" y="87090"/>
                  </a:cubicBezTo>
                  <a:cubicBezTo>
                    <a:pt x="1468598" y="80618"/>
                    <a:pt x="1623912" y="172373"/>
                    <a:pt x="1535068" y="262426"/>
                  </a:cubicBezTo>
                  <a:cubicBezTo>
                    <a:pt x="1569557" y="281349"/>
                    <a:pt x="1598331" y="302517"/>
                    <a:pt x="1608722" y="330926"/>
                  </a:cubicBezTo>
                  <a:cubicBezTo>
                    <a:pt x="1608722" y="339065"/>
                    <a:pt x="1608722" y="347184"/>
                    <a:pt x="1608722" y="355321"/>
                  </a:cubicBezTo>
                  <a:cubicBezTo>
                    <a:pt x="1577755" y="427627"/>
                    <a:pt x="1444500" y="476486"/>
                    <a:pt x="1225731" y="463333"/>
                  </a:cubicBezTo>
                  <a:cubicBezTo>
                    <a:pt x="1169443" y="500459"/>
                    <a:pt x="1069285" y="537638"/>
                    <a:pt x="913430" y="533008"/>
                  </a:cubicBezTo>
                  <a:cubicBezTo>
                    <a:pt x="832871" y="530570"/>
                    <a:pt x="776827" y="516453"/>
                    <a:pt x="727758" y="499302"/>
                  </a:cubicBezTo>
                  <a:cubicBezTo>
                    <a:pt x="676076" y="513559"/>
                    <a:pt x="620102" y="524747"/>
                    <a:pt x="539229" y="524871"/>
                  </a:cubicBezTo>
                  <a:cubicBezTo>
                    <a:pt x="352127" y="525082"/>
                    <a:pt x="226963" y="470155"/>
                    <a:pt x="223929" y="394815"/>
                  </a:cubicBezTo>
                  <a:cubicBezTo>
                    <a:pt x="103647" y="377190"/>
                    <a:pt x="22180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24482" y="207816"/>
                    <a:pt x="101519" y="172776"/>
                    <a:pt x="229788" y="157922"/>
                  </a:cubicBezTo>
                  <a:cubicBezTo>
                    <a:pt x="222080" y="63818"/>
                    <a:pt x="478653" y="5016"/>
                    <a:pt x="689433" y="46474"/>
                  </a:cubicBezTo>
                  <a:cubicBezTo>
                    <a:pt x="739618" y="25973"/>
                    <a:pt x="810620" y="3613"/>
                    <a:pt x="913397" y="0"/>
                  </a:cubicBezTo>
                  <a:close/>
                </a:path>
              </a:pathLst>
            </a:custGeom>
            <a:solidFill>
              <a:srgbClr val="62897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2e9e393673c_1_27"/>
            <p:cNvSpPr txBox="1"/>
            <p:nvPr/>
          </p:nvSpPr>
          <p:spPr>
            <a:xfrm>
              <a:off x="75409" y="79375"/>
              <a:ext cx="14580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350" tIns="18350" rIns="18350" bIns="18350" anchor="ctr" anchorCtr="0">
              <a:noAutofit/>
            </a:bodyPr>
            <a:lstStyle/>
            <a:p>
              <a:pPr algn="ctr">
                <a:lnSpc>
                  <a:spcPct val="58999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g2e9e393673c_1_27"/>
          <p:cNvGrpSpPr/>
          <p:nvPr/>
        </p:nvGrpSpPr>
        <p:grpSpPr>
          <a:xfrm rot="-7013668">
            <a:off x="10194078" y="649011"/>
            <a:ext cx="4456803" cy="1835951"/>
            <a:chOff x="0" y="0"/>
            <a:chExt cx="1305126" cy="537638"/>
          </a:xfrm>
        </p:grpSpPr>
        <p:sp>
          <p:nvSpPr>
            <p:cNvPr id="163" name="Google Shape;163;g2e9e393673c_1_27"/>
            <p:cNvSpPr/>
            <p:nvPr/>
          </p:nvSpPr>
          <p:spPr>
            <a:xfrm>
              <a:off x="0" y="0"/>
              <a:ext cx="1305126" cy="537638"/>
            </a:xfrm>
            <a:custGeom>
              <a:avLst/>
              <a:gdLst/>
              <a:ahLst/>
              <a:cxnLst/>
              <a:rect l="l" t="t" r="r" b="b"/>
              <a:pathLst>
                <a:path w="1305126" h="537638" extrusionOk="0">
                  <a:moveTo>
                    <a:pt x="732398" y="0"/>
                  </a:moveTo>
                  <a:cubicBezTo>
                    <a:pt x="746547" y="0"/>
                    <a:pt x="760780" y="0"/>
                    <a:pt x="774901" y="0"/>
                  </a:cubicBezTo>
                  <a:cubicBezTo>
                    <a:pt x="887482" y="8909"/>
                    <a:pt x="957840" y="38564"/>
                    <a:pt x="989887" y="87090"/>
                  </a:cubicBezTo>
                  <a:cubicBezTo>
                    <a:pt x="1177579" y="80618"/>
                    <a:pt x="1305126" y="172373"/>
                    <a:pt x="1230878" y="262426"/>
                  </a:cubicBezTo>
                  <a:cubicBezTo>
                    <a:pt x="1258533" y="281349"/>
                    <a:pt x="1281604" y="302517"/>
                    <a:pt x="1289937" y="330926"/>
                  </a:cubicBezTo>
                  <a:cubicBezTo>
                    <a:pt x="1289937" y="339065"/>
                    <a:pt x="1289937" y="347184"/>
                    <a:pt x="1289937" y="355321"/>
                  </a:cubicBezTo>
                  <a:cubicBezTo>
                    <a:pt x="1265105" y="427627"/>
                    <a:pt x="1158256" y="476486"/>
                    <a:pt x="982839" y="463333"/>
                  </a:cubicBezTo>
                  <a:cubicBezTo>
                    <a:pt x="937705" y="500459"/>
                    <a:pt x="857395" y="537638"/>
                    <a:pt x="732424" y="533008"/>
                  </a:cubicBezTo>
                  <a:cubicBezTo>
                    <a:pt x="667828" y="530570"/>
                    <a:pt x="622890" y="516453"/>
                    <a:pt x="583545" y="499302"/>
                  </a:cubicBezTo>
                  <a:cubicBezTo>
                    <a:pt x="542104" y="513559"/>
                    <a:pt x="497222" y="524747"/>
                    <a:pt x="432375" y="524871"/>
                  </a:cubicBezTo>
                  <a:cubicBezTo>
                    <a:pt x="282349" y="525082"/>
                    <a:pt x="181988" y="470155"/>
                    <a:pt x="179555" y="394815"/>
                  </a:cubicBezTo>
                  <a:cubicBezTo>
                    <a:pt x="83108" y="377190"/>
                    <a:pt x="17785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9630" y="207816"/>
                    <a:pt x="81402" y="172776"/>
                    <a:pt x="184253" y="157922"/>
                  </a:cubicBezTo>
                  <a:cubicBezTo>
                    <a:pt x="178073" y="63818"/>
                    <a:pt x="383802" y="5016"/>
                    <a:pt x="552814" y="46474"/>
                  </a:cubicBezTo>
                  <a:cubicBezTo>
                    <a:pt x="593054" y="25973"/>
                    <a:pt x="649987" y="3613"/>
                    <a:pt x="732398" y="0"/>
                  </a:cubicBezTo>
                  <a:close/>
                </a:path>
              </a:pathLst>
            </a:custGeom>
            <a:solidFill>
              <a:srgbClr val="7CC2D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g2e9e393673c_1_27"/>
            <p:cNvSpPr txBox="1"/>
            <p:nvPr/>
          </p:nvSpPr>
          <p:spPr>
            <a:xfrm>
              <a:off x="60466" y="79375"/>
              <a:ext cx="11691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350" tIns="18350" rIns="18350" bIns="18350" anchor="ctr" anchorCtr="0">
              <a:noAutofit/>
            </a:bodyPr>
            <a:lstStyle/>
            <a:p>
              <a:pPr algn="ctr">
                <a:lnSpc>
                  <a:spcPct val="58999"/>
                </a:lnSpc>
                <a:buClr>
                  <a:srgbClr val="000000"/>
                </a:buClr>
                <a:buFont typeface="Arial"/>
                <a:buNone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g2e9e393673c_1_27"/>
          <p:cNvSpPr txBox="1"/>
          <p:nvPr/>
        </p:nvSpPr>
        <p:spPr>
          <a:xfrm>
            <a:off x="2000277" y="1332075"/>
            <a:ext cx="61107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3934" kern="0" dirty="0" err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Bøn</a:t>
            </a: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for mission 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og </a:t>
            </a:r>
            <a:r>
              <a:rPr lang="en-US" sz="3934" kern="0" dirty="0" err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bøn</a:t>
            </a: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3934" kern="0" dirty="0" err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som</a:t>
            </a: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mission</a:t>
            </a:r>
            <a:b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</a:br>
            <a:endParaRPr sz="3734" kern="0" dirty="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Find inspiration </a:t>
            </a:r>
            <a:r>
              <a:rPr lang="en-US" sz="3934" kern="0" dirty="0" err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til</a:t>
            </a: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b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-US" sz="3934" kern="0" dirty="0" err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bøn</a:t>
            </a: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3934" kern="0" dirty="0" err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på</a:t>
            </a:r>
            <a:r>
              <a:rPr lang="en-US" sz="3934" kern="0" dirty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 Jesuslytter.dk</a:t>
            </a:r>
            <a:endParaRPr sz="3934" kern="0" dirty="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66" name="Google Shape;166;g2e9e393673c_1_27"/>
          <p:cNvSpPr txBox="1"/>
          <p:nvPr/>
        </p:nvSpPr>
        <p:spPr>
          <a:xfrm>
            <a:off x="8991300" y="6202425"/>
            <a:ext cx="4296300" cy="10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kern="0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Bønnens år 2024</a:t>
            </a:r>
            <a:endParaRPr sz="3000" kern="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  <p:extLst>
      <p:ext uri="{BB962C8B-B14F-4D97-AF65-F5344CB8AC3E}">
        <p14:creationId xmlns:p14="http://schemas.microsoft.com/office/powerpoint/2010/main" val="281215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C 2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0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Boennens-aar-2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6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Fra folkedrab til Fuglere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6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̊rsgave 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marts 2024_Konfirmationsgav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4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10</Words>
  <Application>Microsoft Office PowerPoint</Application>
  <PresentationFormat>Widescreen</PresentationFormat>
  <Paragraphs>4</Paragraphs>
  <Slides>22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Overpass</vt:lpstr>
      <vt:lpstr>Office-tema</vt:lpstr>
      <vt:lpstr>1_Office-tema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42</cp:revision>
  <dcterms:created xsi:type="dcterms:W3CDTF">2023-03-31T12:18:43Z</dcterms:created>
  <dcterms:modified xsi:type="dcterms:W3CDTF">2024-07-10T19:39:12Z</dcterms:modified>
</cp:coreProperties>
</file>