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65" r:id="rId2"/>
    <p:sldId id="566" r:id="rId3"/>
    <p:sldId id="547" r:id="rId4"/>
    <p:sldId id="544" r:id="rId5"/>
    <p:sldId id="545" r:id="rId6"/>
    <p:sldId id="567" r:id="rId7"/>
    <p:sldId id="546" r:id="rId8"/>
    <p:sldId id="548" r:id="rId9"/>
    <p:sldId id="568" r:id="rId10"/>
    <p:sldId id="551" r:id="rId11"/>
    <p:sldId id="552" r:id="rId12"/>
    <p:sldId id="553" r:id="rId13"/>
    <p:sldId id="554" r:id="rId14"/>
    <p:sldId id="555" r:id="rId15"/>
    <p:sldId id="556" r:id="rId16"/>
    <p:sldId id="557" r:id="rId17"/>
    <p:sldId id="559" r:id="rId18"/>
    <p:sldId id="560" r:id="rId19"/>
    <p:sldId id="561" r:id="rId20"/>
    <p:sldId id="562" r:id="rId21"/>
    <p:sldId id="569" r:id="rId22"/>
    <p:sldId id="563" r:id="rId23"/>
    <p:sldId id="564" r:id="rId24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32" y="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07-06-2024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07-06-2024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07-06-2024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07-06-2024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07-06-2024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07-06-2024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07-06-2024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07-06-2024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07-06-2024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07-06-2024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07-06-2024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07-06-2024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40527 Hjælp jeg er mo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12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1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Eviggl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59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0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Godly-Pl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73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5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0124 Lytter du til podcast (1920x108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12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ormidlingskur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0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5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3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usicPoint2024 - PP plakat 3200x1800px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20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3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20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5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aste-gav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3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BC 2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0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CMørkholt 2024 lokal pp 1920x1080px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17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Lohse_Under-halvmån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6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Lodsedler-2024-sael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8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Lohse_Fra folkedrab til Fuglered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6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Årsgave 2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6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6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Morten Stubkjær Klausen</cp:lastModifiedBy>
  <cp:revision>42</cp:revision>
  <dcterms:created xsi:type="dcterms:W3CDTF">2023-03-31T12:18:43Z</dcterms:created>
  <dcterms:modified xsi:type="dcterms:W3CDTF">2024-06-07T12:06:52Z</dcterms:modified>
</cp:coreProperties>
</file>