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620" r:id="rId2"/>
    <p:sldId id="642" r:id="rId3"/>
    <p:sldId id="640" r:id="rId4"/>
    <p:sldId id="618" r:id="rId5"/>
    <p:sldId id="643" r:id="rId6"/>
    <p:sldId id="619" r:id="rId7"/>
    <p:sldId id="641" r:id="rId8"/>
    <p:sldId id="622" r:id="rId9"/>
    <p:sldId id="621" r:id="rId10"/>
    <p:sldId id="623" r:id="rId11"/>
    <p:sldId id="624" r:id="rId12"/>
    <p:sldId id="625" r:id="rId13"/>
    <p:sldId id="626" r:id="rId14"/>
    <p:sldId id="627" r:id="rId15"/>
    <p:sldId id="628" r:id="rId16"/>
    <p:sldId id="629" r:id="rId17"/>
    <p:sldId id="630" r:id="rId18"/>
    <p:sldId id="631" r:id="rId19"/>
    <p:sldId id="632" r:id="rId20"/>
    <p:sldId id="633" r:id="rId21"/>
    <p:sldId id="635" r:id="rId22"/>
    <p:sldId id="636" r:id="rId23"/>
    <p:sldId id="637" r:id="rId24"/>
    <p:sldId id="638" r:id="rId25"/>
    <p:sldId id="639" r:id="rId26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9"/>
    <p:restoredTop sz="94710"/>
  </p:normalViewPr>
  <p:slideViewPr>
    <p:cSldViewPr snapToGrid="0">
      <p:cViewPr varScale="1">
        <p:scale>
          <a:sx n="189" d="100"/>
          <a:sy n="189" d="100"/>
        </p:scale>
        <p:origin x="200" y="4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08.10.2024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08.10.2024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08.10.2024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08.10.2024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08.10.2024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08.10.2024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08.10.2024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08.10.2024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08.10.2024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08.10.2024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08.10.2024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08.10.2024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" y="0"/>
            <a:ext cx="12189178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04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63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-10-Kristendomskursus_P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9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ølg en aktiv missionsbevægelse (PP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8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Årsgave 2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5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1999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Eviggl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4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4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Godly-Pla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rat til star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8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52E83-43D6-95BF-8FA2-AA22B0989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FE01820-7973-F426-EF1C-44A4F88A83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" y="0"/>
            <a:ext cx="12189178" cy="6856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57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34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368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Par3---PP-til-lokal-PR-16-9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2-impul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Familie---Omsorgspakke---1920x1080px-powerpoint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215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0523-WorshipToday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75" y="0"/>
            <a:ext cx="106854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F51A7-33E1-AAE1-D674-A492B3B9D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oktober_Guds konger">
            <a:extLst>
              <a:ext uri="{FF2B5EF4-FFF2-40B4-BE49-F238E27FC236}">
                <a16:creationId xmlns:a16="http://schemas.microsoft.com/office/drawing/2014/main" id="{06F7B184-5786-C3A3-DB86-8EE3D4385D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46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vent 2024 Lokal PP-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848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F9E80-DB73-0D4E-A51B-80F9D9A03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8CAEAC-7AA8-50A2-19EA-9FA534E098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" y="0"/>
            <a:ext cx="12189178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834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" y="1587"/>
            <a:ext cx="12189178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726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E1BD6-1EC3-F6EB-A7D8-E6C3DD0BC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oktober_Den nye bekendelse">
            <a:extLst>
              <a:ext uri="{FF2B5EF4-FFF2-40B4-BE49-F238E27FC236}">
                <a16:creationId xmlns:a16="http://schemas.microsoft.com/office/drawing/2014/main" id="{97AD7092-6EC0-5D30-B2AB-9ECE80F5CC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01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werpoint Gospelkids danmarksko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40527 Hjælp jeg er mo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248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0</Words>
  <Application>Microsoft Macintosh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Birgitte Bohsen</cp:lastModifiedBy>
  <cp:revision>54</cp:revision>
  <dcterms:created xsi:type="dcterms:W3CDTF">2023-03-31T12:18:43Z</dcterms:created>
  <dcterms:modified xsi:type="dcterms:W3CDTF">2024-10-08T12:15:43Z</dcterms:modified>
</cp:coreProperties>
</file>