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3DD8A-71E7-4DD3-8105-0F8F957F48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D82D00F-09D7-4AA7-AE57-20BCD8A20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8FD0FE-9F68-4ECD-BCBE-655EFDF4C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1AA6E46-2EFB-4EE8-95F6-538D27CEE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63F6616-F7F1-4BB2-9AC4-C1E9F9C8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9722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E07A08-D524-458C-98E5-F45D09F24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3E437E8-62C8-490A-9313-89970DC69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5C8B94-DB1D-4A55-ADAB-D5ED11BC9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6580F87-7F0C-436B-A5C4-292289078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1BD87B-984F-4D51-98E0-A20E79B3F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73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0BAB0E-5B7A-4206-88AD-7E2E89EBA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C203DC8-974B-4DDF-ABD2-401A22C73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7CB70F-1049-42B8-A613-ABF68880B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AFF26A-7943-47B2-82C9-F394E9D9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91DE7B-0F61-4F54-A9E7-D0FE7AE5F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7926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3AF7F3-6FAB-4546-B4A6-31B6B10B2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A28210-9745-437B-B5B5-AB11A9A06C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95BC484-FBBC-4218-AE6F-A042D3DE9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C413635-CCAA-4A1C-B633-594A22412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8E93287-71CC-42BB-ACA0-780E92332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8F73F88-5892-40AD-8A05-44B342896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340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8B7AE2-97D6-4874-8AEF-7552BFCD6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A287EE-F862-46D7-A00E-C12F541D9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65EAA56-D0CC-4D61-B5D0-71FB437F6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7AAAC6D-41AE-40C9-9C3D-F7A5BCA34F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1C67E93-2550-42C1-AB4E-D508DFAB2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27B03EF-2896-4A35-A9CF-3A545A14A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122F8FE-6689-43AF-9128-CCE518029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E5AE4EB-AFE2-4F96-A6DF-DF225BEDA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5248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7B004F-5984-431C-91E9-15444920F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9C40527-EEA2-4127-9F54-42704637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8B17D12-C939-433E-8D30-22230679C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AC3D518-9C78-4F57-9658-80BBDAF1B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591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4D5F16C-78F1-4CDB-8790-E8F8BBD3E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76D0DB5-EF6E-42A8-B0D2-93A1553CB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FBA7755-82B9-424F-9A0B-56BE1BBB5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575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8C2BFD-47C5-400F-AF1F-69C053E62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E28FF0-B61D-47F6-A61B-B4CFFD038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921A158-662D-48D0-AAC1-B6C0FC7B4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0F1FA9D-D7CC-4AA9-BDE7-2D9A1D8A8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00C9601-FB45-419D-8C6D-E13C0203E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67BD978-AFAE-430C-B7B4-D2D4F67AF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653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CFED68-D04D-4147-ACC5-63DF2971A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A9BA51B-B91F-42F2-A5A5-325A404F6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3802EE4-60F7-48EA-8B5C-A84F5843E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98CA0BF-BC9C-44EE-9E6C-43B1301D9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26CF1BD-0281-4BBF-ACEB-3F01875AA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C0B268B-113C-47B2-ACA3-01B30986D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1002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D72C57-9810-46BF-AEB5-F39908966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9E1A15C-FB2C-41E2-9CAE-DE03CE0142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66A67C-457E-45CD-9AEA-5058BFF34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4F7303-8E59-4177-9741-F1C50B4CA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BB1D2F8-D7DD-4253-A416-19E592838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5944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C6C7A56-17AF-47A7-A635-A0EACB8BE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251B02C-72A0-4BCA-BEDE-D32015806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D1B839-FD8B-4E4C-9A38-34EB3C393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21EE16-D94B-47C1-B648-640E6279A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2B916A7-CE62-4F3D-BC20-EFD5C488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72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5B66CD7-6631-4CB7-A115-09DB3DC4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C8CF56D-7344-4EF1-AFA6-E79FE48CD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53EC41D-4212-437E-A09F-D973A49D25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937FA-AFA1-431B-9207-F19A7758A74C}" type="datetimeFigureOut">
              <a:rPr lang="da-DK" smtClean="0"/>
              <a:t>10-09-26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273299A-986E-4269-9839-0B7DC520E6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9FB0759-E36A-4B87-88C7-0EA252A48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0F06D-F81A-4FA6-9C1E-3C1A5A899B6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074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95F0A547-DEC3-4E56-ABE7-4810F1304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74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Katherine Ann Sowers</dc:creator>
  <cp:lastModifiedBy>Katherine Ann Sowers</cp:lastModifiedBy>
  <cp:revision>1</cp:revision>
  <dcterms:created xsi:type="dcterms:W3CDTF">2026-09-10T08:51:46Z</dcterms:created>
  <dcterms:modified xsi:type="dcterms:W3CDTF">2026-09-10T08:51:59Z</dcterms:modified>
</cp:coreProperties>
</file>