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27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5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80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300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84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52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216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2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177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7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9793-E5C7-4431-A5BB-735926D8341B}" type="datetimeFigureOut">
              <a:rPr lang="da-DK" smtClean="0"/>
              <a:t>29-06-2018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99BB-703D-4BAA-8915-B0558C9F3A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474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739"/>
            <a:ext cx="12192000" cy="78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2739"/>
            <a:ext cx="12191998" cy="78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>Indre 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Ben Haman Jensen</dc:creator>
  <cp:lastModifiedBy>Birgitte Bohsen</cp:lastModifiedBy>
  <cp:revision>2</cp:revision>
  <dcterms:created xsi:type="dcterms:W3CDTF">2018-03-15T09:24:29Z</dcterms:created>
  <dcterms:modified xsi:type="dcterms:W3CDTF">2018-06-29T08:38:44Z</dcterms:modified>
</cp:coreProperties>
</file>