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IBM Plex Sans" panose="020B0503050203000203" pitchFamily="34" charset="0"/>
      <p:regular r:id="rId7"/>
      <p:bold r:id="rId8"/>
      <p:italic r:id="rId9"/>
      <p:boldItalic r:id="rId10"/>
    </p:embeddedFont>
    <p:embeddedFont>
      <p:font typeface="IBM Plex Sans Bold" panose="020B0803050203000203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216470" y="4444008"/>
            <a:ext cx="5042830" cy="5042830"/>
          </a:xfrm>
          <a:custGeom>
            <a:avLst/>
            <a:gdLst/>
            <a:ahLst/>
            <a:cxnLst/>
            <a:rect l="l" t="t" r="r" b="b"/>
            <a:pathLst>
              <a:path w="5042830" h="5042830">
                <a:moveTo>
                  <a:pt x="0" y="0"/>
                </a:moveTo>
                <a:lnTo>
                  <a:pt x="5042830" y="0"/>
                </a:lnTo>
                <a:lnTo>
                  <a:pt x="5042830" y="5042830"/>
                </a:lnTo>
                <a:lnTo>
                  <a:pt x="0" y="5042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78396" y="2115728"/>
            <a:ext cx="16331208" cy="2066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STØT INDRE MISSION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0687" y="4040225"/>
            <a:ext cx="12198655" cy="1533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på</a:t>
            </a:r>
            <a:r>
              <a:rPr lang="en-US" sz="90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Mobilepay</a:t>
            </a:r>
            <a:r>
              <a:rPr lang="en-US" sz="90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9000" b="1" dirty="0">
                <a:solidFill>
                  <a:srgbClr val="C97648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20176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537684" y="5877072"/>
            <a:ext cx="8646585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skriv</a:t>
            </a:r>
            <a:r>
              <a:rPr lang="en-US" sz="45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givernummer</a:t>
            </a:r>
            <a:r>
              <a:rPr lang="en-US" sz="45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i </a:t>
            </a:r>
            <a:r>
              <a:rPr lang="en-US" sz="45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tekstfeltet</a:t>
            </a:r>
            <a:r>
              <a:rPr lang="en-US" sz="45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hvis</a:t>
            </a:r>
            <a:r>
              <a:rPr lang="en-US" sz="45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du </a:t>
            </a:r>
            <a:r>
              <a:rPr lang="en-US" sz="45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ønsker</a:t>
            </a:r>
            <a:r>
              <a:rPr lang="en-US" sz="450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skattefradrag</a:t>
            </a:r>
            <a:endParaRPr lang="en-US" sz="4500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Brugerdefineret</PresentationFormat>
  <Paragraphs>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IBM Plex Sans Bold</vt:lpstr>
      <vt:lpstr>Arial</vt:lpstr>
      <vt:lpstr>Calibri</vt:lpstr>
      <vt:lpstr>IBM Plex Sans</vt:lpstr>
      <vt:lpstr>Office 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Katherine Ann Sowers</dc:creator>
  <cp:lastModifiedBy>Katherine Ann Sowers</cp:lastModifiedBy>
  <cp:revision>2</cp:revision>
  <dcterms:created xsi:type="dcterms:W3CDTF">2006-08-16T00:00:00Z</dcterms:created>
  <dcterms:modified xsi:type="dcterms:W3CDTF">2025-06-16T11:36:44Z</dcterms:modified>
  <dc:identifier>DAGqgxs4_R4</dc:identifier>
</cp:coreProperties>
</file>