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80" r:id="rId4"/>
    <p:sldId id="256" r:id="rId5"/>
    <p:sldId id="258" r:id="rId6"/>
    <p:sldId id="257" r:id="rId7"/>
    <p:sldId id="259" r:id="rId8"/>
    <p:sldId id="260" r:id="rId9"/>
    <p:sldId id="261" r:id="rId10"/>
    <p:sldId id="290" r:id="rId11"/>
    <p:sldId id="293" r:id="rId12"/>
    <p:sldId id="281" r:id="rId13"/>
    <p:sldId id="291" r:id="rId14"/>
    <p:sldId id="294" r:id="rId15"/>
    <p:sldId id="301" r:id="rId16"/>
    <p:sldId id="302" r:id="rId17"/>
    <p:sldId id="303" r:id="rId18"/>
    <p:sldId id="296" r:id="rId19"/>
    <p:sldId id="297" r:id="rId20"/>
    <p:sldId id="300" r:id="rId21"/>
    <p:sldId id="305" r:id="rId22"/>
    <p:sldId id="306" r:id="rId23"/>
    <p:sldId id="277" r:id="rId24"/>
    <p:sldId id="298" r:id="rId25"/>
    <p:sldId id="299" r:id="rId26"/>
    <p:sldId id="304" r:id="rId27"/>
    <p:sldId id="275" r:id="rId28"/>
    <p:sldId id="285" r:id="rId29"/>
    <p:sldId id="284" r:id="rId30"/>
    <p:sldId id="286" r:id="rId31"/>
    <p:sldId id="276" r:id="rId32"/>
    <p:sldId id="283" r:id="rId33"/>
    <p:sldId id="262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112C0-EE5E-485C-A1D5-88EA4E9CD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ECB5075-57D8-481C-B3EB-418C93BED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B1A728-C265-49A5-AE05-0E216C63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7DEFEA-D8F7-4485-975E-45471465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5347C3B-0A21-4EF1-A3A7-2B331D71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5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13B06-1AF2-47A2-88B5-7909AAC8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640BE78-9F0C-4A4A-B53B-2EE5539A1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128987-A3FC-4D84-A494-BE010371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B921AB1-A277-4795-AEF3-776DECFA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72D9E20-96B4-4EBC-A7F7-B980D365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00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3E54F04-157F-4476-87FF-6BD13AAA7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7C3F15B-9997-4BAD-AF3F-083811D0A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79AA14-D6C6-4CB9-B7BD-EE54116D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AA99C4-1EFD-4BE4-B0D1-5E2A5D73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4B1C9D-F580-481A-822A-D2D74D1A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855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9BE0E-47EB-4346-8D01-438837A1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1CFD30-16B6-4E68-B686-77D6F29CF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821A6A9-623F-4644-B69F-C2E09608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93422A-466A-4B04-9FED-616DEA71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17AFE5D-5D7B-45DE-AC20-2AF8C93C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361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3D520-0645-4B63-A1D1-627126DB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113E41-03B1-4E7D-ABFB-849ADA7BF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0A0DB4-3980-44A2-A17E-97FEE660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D0F7-F5AD-454E-9820-FAD99E06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D07EE4-0ED2-4DC1-BD16-5CDED917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098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E0E5-093E-4F89-8E63-87E3DA53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89FCDA-8999-4C15-86FD-43E8E3C5E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5E7716-F833-409D-9F54-A5A26B51E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8DF4FDD-7C35-414C-9430-F5A52584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CF8CA08-AC89-481D-A902-0DDF957B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6E2E781-C2EA-4AC4-B741-78DA653D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28F58-AE6F-4425-8AC4-4467E1E9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83515E-2DA9-4EB6-8B14-ACD86AB79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625E1E4-C586-495A-A3D3-5A47689A6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801D894-3AA3-4955-A31F-518662829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6A10601-9DC1-44A8-9CF6-5C9D773FF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0259DB3-28EB-4DA5-8ECB-C9BDBFB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C592B00-DD91-472E-B10E-91D72106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F88DDEB-F59F-4BE0-AFD2-A874AB0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666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36A62-4CB4-4E8E-AB85-C2BB16DB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DC25E48-408B-4478-BBE4-66B1A395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5749F52-977E-4421-B63B-A2F48635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E760FA8-E0D7-4E0E-9575-684C6DCE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55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9B0204A-8642-4389-B60B-1F03B67A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8CDB8A7-61FC-48A5-B792-91B99BB8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2F1B5D5-F2F9-49D4-9C90-7A95BB55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965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C61E0-D760-481A-9FA0-A4AF7EA5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A94F26-2839-4D41-99F0-2B9227908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02C801-F7DE-4A4E-B404-458DFD7F2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D4F849A-7AC7-40F6-810D-41796B7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D02689E-592E-4714-99C6-C4B04EF8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B2F4CC9-D274-4BB5-8CC1-0D2993D6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412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8BBE8-FD7A-4164-9EC9-4CA870AD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21427D2-22F9-46ED-9951-D1C0AB86C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F41E2F5-38EA-49F5-8FFA-785AB8E5E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AD3BB07-040C-448B-A91B-5E0A29C7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26E65A7-B971-4B05-B157-78E1266C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CEB1AAA-0B6F-4BA8-8A41-59196E5F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43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B671CF-BFAB-43ED-AF88-0A6BB542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A5D27C-7A43-4C87-B073-8A253E1E4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9DB1F4-5F16-4059-9045-3D1D7AF18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001E-9EEE-4129-B2D6-85A9FB440699}" type="datetimeFigureOut">
              <a:rPr lang="da-DK" smtClean="0"/>
              <a:t>12-08-2024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EDF37B-FDF6-497C-952E-B0C91735D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46EC98-FA4A-4271-B3C5-462DCE46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8446-5077-40CD-8291-C835E758B3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31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5450614-6850-41F3-BFFC-4747CC4AF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" y="0"/>
            <a:ext cx="1217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13CDB5-CC5A-4B5A-AE34-5C2A165B1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" y="0"/>
            <a:ext cx="1219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2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40D1C00-04CD-41E3-BBA7-3A4E0E0B3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563D8D0-1812-4052-A24F-FA6802207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6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0BDE0D3-98AC-414C-8E67-BFC5B3B69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1582B38-EBF1-4F1C-ACD0-E1F412930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" y="0"/>
            <a:ext cx="1219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5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7A21ADE-70A6-4C27-9291-EE0BF8520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8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4EFF4DC-6789-4383-9677-BE22FD25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528469" cy="69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69324DB-C095-4B25-943D-9B838EAD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504" y="-52617"/>
            <a:ext cx="12492842" cy="691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1B2C3FE-4F99-486E-8C00-AF738E982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" y="0"/>
            <a:ext cx="12191733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FA8DAB9-901B-457D-8357-5AB9FF63725B}"/>
              </a:ext>
            </a:extLst>
          </p:cNvPr>
          <p:cNvSpPr txBox="1"/>
          <p:nvPr/>
        </p:nvSpPr>
        <p:spPr>
          <a:xfrm rot="21107943">
            <a:off x="938151" y="5011387"/>
            <a:ext cx="685110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a-DK" sz="3600" b="1" dirty="0"/>
              <a:t>Ligesom en duft af Gud? 2 Kor 2,14</a:t>
            </a:r>
          </a:p>
        </p:txBody>
      </p:sp>
    </p:spTree>
    <p:extLst>
      <p:ext uri="{BB962C8B-B14F-4D97-AF65-F5344CB8AC3E}">
        <p14:creationId xmlns:p14="http://schemas.microsoft.com/office/powerpoint/2010/main" val="216134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F43E02C-3C41-4A77-A02F-5628EE5C4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" y="0"/>
            <a:ext cx="1219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7CF56B9-2C97-4E04-96CF-8391DBFE1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" y="0"/>
            <a:ext cx="12191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3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871B016-E530-4E27-A79C-286885019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" y="0"/>
            <a:ext cx="12190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54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63E9C32-03E8-4B94-94BE-55A8252ED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7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55E4856-520B-42F6-B6E9-68BB4AD8B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66D4447-B360-45C4-B71B-52926BEF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77" y="-19250"/>
            <a:ext cx="12255795" cy="68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5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63AE1D9-8AB4-48E0-8214-F1A4CF5B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1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4775B91-6B08-41B8-A9FB-44B30C4A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3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478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A42F552-8C71-44BE-B654-AE2D2E008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" y="0"/>
            <a:ext cx="12188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3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981A48-16F5-402B-A971-B84D21744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9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7CFDA1E-592C-44C8-A496-66F5A3A12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58" y="0"/>
            <a:ext cx="12220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2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329228-CDE1-4A15-8EAF-D67449EEC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" y="0"/>
            <a:ext cx="12191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14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7B6AEC2-7509-4456-A51C-693872B06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702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9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022F09E-97DF-44DA-B169-DD85FC0B9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" y="0"/>
            <a:ext cx="12186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A92D062-B03F-459E-87D4-0DFDDD4F0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" y="0"/>
            <a:ext cx="12191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4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9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9A5296C-D65D-4634-B98D-C2FD7A1D8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4236355-C514-4411-9C69-B4C51D50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0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C1E5402-1DA9-4EA0-B68B-512D74EB5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E8B8039-8BBE-4C1B-818F-119BA696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71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C2CAB32-998A-4E3A-AB12-5E0AB9460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" y="0"/>
            <a:ext cx="1218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9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4554175-800C-4136-8738-1B9335FA8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9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9</Words>
  <Application>Microsoft Office PowerPoint</Application>
  <PresentationFormat>Widescreen</PresentationFormat>
  <Paragraphs>1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Sprint Aagaard Korsholm</dc:creator>
  <cp:lastModifiedBy>Dorthe Lindbjerg</cp:lastModifiedBy>
  <cp:revision>35</cp:revision>
  <dcterms:created xsi:type="dcterms:W3CDTF">2024-07-10T10:20:07Z</dcterms:created>
  <dcterms:modified xsi:type="dcterms:W3CDTF">2024-08-12T12:14:49Z</dcterms:modified>
</cp:coreProperties>
</file>