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84" r:id="rId5"/>
    <p:sldId id="263" r:id="rId6"/>
    <p:sldId id="261" r:id="rId7"/>
    <p:sldId id="258" r:id="rId8"/>
    <p:sldId id="277" r:id="rId9"/>
    <p:sldId id="276" r:id="rId10"/>
    <p:sldId id="275" r:id="rId11"/>
    <p:sldId id="264" r:id="rId12"/>
    <p:sldId id="262" r:id="rId13"/>
    <p:sldId id="266" r:id="rId14"/>
    <p:sldId id="260" r:id="rId15"/>
    <p:sldId id="265" r:id="rId16"/>
    <p:sldId id="269" r:id="rId17"/>
    <p:sldId id="270" r:id="rId18"/>
    <p:sldId id="283" r:id="rId19"/>
    <p:sldId id="278" r:id="rId20"/>
    <p:sldId id="280" r:id="rId21"/>
    <p:sldId id="272" r:id="rId22"/>
    <p:sldId id="286" r:id="rId23"/>
    <p:sldId id="279" r:id="rId24"/>
    <p:sldId id="282" r:id="rId25"/>
    <p:sldId id="274" r:id="rId26"/>
    <p:sldId id="281" r:id="rId2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6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9" d="100"/>
        <a:sy n="59" d="100"/>
      </p:scale>
      <p:origin x="0" y="-5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E2A03-3EFA-4690-97F8-CA1DA053E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28C300E-65B2-422C-ACAA-83C461087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77567F3-8392-4BCC-832C-C8448CCD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D9B4-7F23-4396-8E0B-A42060434BDA}" type="datetimeFigureOut">
              <a:rPr lang="da-DK" smtClean="0"/>
              <a:t>17-07-2024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0C995F-A964-4743-B80F-C5520B270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8005499-9095-40EB-99D4-25ECD6F9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73B36-0F6E-4033-AE60-83981410CD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2488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46821F-93E5-477D-8243-1A9831D86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CBEDE37-5E8B-4BE6-99C7-E34E520AF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642B15A-CC9A-45B6-A10B-8505D3DC8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D9B4-7F23-4396-8E0B-A42060434BDA}" type="datetimeFigureOut">
              <a:rPr lang="da-DK" smtClean="0"/>
              <a:t>17-07-2024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2E57AD0-4009-4BF3-BBDC-1B1BB1282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4C3F5D4-820D-4C61-8963-91EB87AB4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73B36-0F6E-4033-AE60-83981410CD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4123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18895A7-3E26-4FBD-8257-00408440B1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175E968-0B83-4177-89BA-02974966B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6C44EE0-25F5-40E1-BFEC-C32446046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D9B4-7F23-4396-8E0B-A42060434BDA}" type="datetimeFigureOut">
              <a:rPr lang="da-DK" smtClean="0"/>
              <a:t>17-07-2024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4CE06-F34A-4811-8027-7C6AA3ED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40DEDD-458B-4E74-957D-2FE4E4794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73B36-0F6E-4033-AE60-83981410CD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3030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0D9DA-13BD-4742-9EA3-38ADF2592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EDF9B45-A739-4099-920F-AC2812C35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F16B0BC-8799-4C7F-B78A-53EC33E11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D9B4-7F23-4396-8E0B-A42060434BDA}" type="datetimeFigureOut">
              <a:rPr lang="da-DK" smtClean="0"/>
              <a:t>17-07-2024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9604A62-9BC1-4F39-9B0D-3D985C730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8C53BF8-630A-43E9-9484-390B6A90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73B36-0F6E-4033-AE60-83981410CD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4436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130C45-6F84-42FB-AD32-2DBF6A1D1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E163B2D-6065-4824-90AB-59A849FB8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BAC3B24-9A78-431E-BA7C-FEEEC2F59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D9B4-7F23-4396-8E0B-A42060434BDA}" type="datetimeFigureOut">
              <a:rPr lang="da-DK" smtClean="0"/>
              <a:t>17-07-2024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BF0015B-E196-44B7-951D-58B61F637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2F03E79-1780-438F-ACC8-EB232A46E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73B36-0F6E-4033-AE60-83981410CD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818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3E7DA7-E17D-4EC6-8AB7-2F706D82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EEF90AE-90C5-4559-874A-E7A47B973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992A6ED-9A05-429B-A004-A1E01C557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E0AF0BC-D807-4CE9-B057-6050741C5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D9B4-7F23-4396-8E0B-A42060434BDA}" type="datetimeFigureOut">
              <a:rPr lang="da-DK" smtClean="0"/>
              <a:t>17-07-2024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DEA3CC8-DF29-4A65-8AB9-F0ABCB5D8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460E83-DD1C-4CA9-AD0E-5A7D7045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73B36-0F6E-4033-AE60-83981410CD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5568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B8DA7-DFAE-44CE-9575-FD256EC89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FC5FCBD-9546-4ABF-B890-B7FA34209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871F397-DA0C-4C64-B4F6-7DEF39E07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6336C1D-E78D-418E-ACBD-BB32FC483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1BF1614-7692-45B2-B4D7-63A63B9A0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2341A70F-5917-4A07-9F71-FB7096F43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D9B4-7F23-4396-8E0B-A42060434BDA}" type="datetimeFigureOut">
              <a:rPr lang="da-DK" smtClean="0"/>
              <a:t>17-07-2024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3FAFAEC-4632-43E2-A475-1C659F743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4576355-D771-4EA4-92D5-FE3A1076B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73B36-0F6E-4033-AE60-83981410CD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021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E29C83-AA2A-4C36-8A7B-05FDD3A6E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54DD80A-03D3-4EFC-8FCC-DEA74F0D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D9B4-7F23-4396-8E0B-A42060434BDA}" type="datetimeFigureOut">
              <a:rPr lang="da-DK" smtClean="0"/>
              <a:t>17-07-2024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D383636-E441-4F7B-9931-72CA2EFDC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5FE0112-803B-40F2-BD29-523EB1772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73B36-0F6E-4033-AE60-83981410CD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9448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333AD9E-420C-4C7F-A911-1FAC2E608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D9B4-7F23-4396-8E0B-A42060434BDA}" type="datetimeFigureOut">
              <a:rPr lang="da-DK" smtClean="0"/>
              <a:t>17-07-2024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9BE21AA-4D19-4795-9A67-EC31187D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BCD4992-01B2-4351-909F-68C841A7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73B36-0F6E-4033-AE60-83981410CD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7379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11D4F2-27BC-4234-8C02-0F257C8A7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CDCE237-00EF-4400-8A6F-4E56D79D9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10A47CD-A0E9-4357-BB6B-8F372DDFB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EE42FEB-8181-4116-A625-92339F9A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D9B4-7F23-4396-8E0B-A42060434BDA}" type="datetimeFigureOut">
              <a:rPr lang="da-DK" smtClean="0"/>
              <a:t>17-07-2024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7B92BC5-4E1C-4042-B541-C2FC65DF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1A72F19-8697-493D-A684-104572EE4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73B36-0F6E-4033-AE60-83981410CD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0390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AA000-3257-426D-A8E2-7F53AE4E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F7AEE50-FB2E-4FE1-A54A-C6C95A2E0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BC39683-ADA6-4741-909A-8F1CED338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2AA151A-C2AC-4685-81A4-6436694C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D9B4-7F23-4396-8E0B-A42060434BDA}" type="datetimeFigureOut">
              <a:rPr lang="da-DK" smtClean="0"/>
              <a:t>17-07-2024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8FA7902-E70A-495B-A068-C51646C60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D16537A-ADF0-4501-8238-2BE6BE68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73B36-0F6E-4033-AE60-83981410CD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310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3163B7E-0415-4F53-929E-FDCAC5A93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4A862C9-41DD-42E6-8120-2936E4976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860306A-C4BD-42CD-B680-C6F47977D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3D9B4-7F23-4396-8E0B-A42060434BDA}" type="datetimeFigureOut">
              <a:rPr lang="da-DK" smtClean="0"/>
              <a:t>17-07-2024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05A8916-DCBE-45FE-BD38-65CE2BCA9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0CB9C42-90AD-4DC5-BEEF-F4D17F23D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73B36-0F6E-4033-AE60-83981410CD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209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A591756-C5AD-4C5A-BFFA-C0A56FD17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2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C13932E-553A-4CF5-94CF-683BD55BC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71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02AB228-8DD0-4C17-98B8-9EA658ADF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11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0D3E097B-C1C2-4562-8F95-5CBCA6E59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93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4E7D97D-2CCF-45F3-B774-96D8BF090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43"/>
          <a:stretch/>
        </p:blipFill>
        <p:spPr>
          <a:xfrm>
            <a:off x="0" y="0"/>
            <a:ext cx="12258033" cy="69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80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0B918BF2-CF41-416B-B09E-1723E6285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17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18ED394-3F6A-434C-A4E2-210FB51CD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31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7DFA04F-40FB-409D-AA63-B1925E8C7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35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04E4209D-DF68-418D-970B-2F26C64A6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07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ED6A273-F7ED-43E0-B755-0C432485F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39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D77EC82-1466-42AD-A6E8-14A9A2571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8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A06971AC-4658-4F0A-8C07-419A93151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11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681267C-A290-47F9-82C6-7D06D4240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783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45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8F9D7A2-6312-40C0-8328-EFAE9363D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60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AE6B46C-52EE-4FC0-882F-A917243A9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75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E84EEBE-CE5F-48CB-A49D-9FCEEA444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77" y="0"/>
            <a:ext cx="12187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9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80CB165-D8AA-450E-9DB8-5D14C259B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3"/>
            <a:ext cx="12192000" cy="68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47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2CDFF97-1D26-4F67-BCDB-B28EE9472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14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339972F-F692-4A8D-B543-A8CD86EF5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700" cy="73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90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E95B0EA-A37A-4A40-8B94-F92EC36EC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7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9F9ABA7-D6F3-4007-AB0D-610CBE8C9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2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C569BBB-4495-447A-9345-84D53761F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11920" cy="693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10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66A14A1-6210-4533-8948-FD13C73D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29024" cy="693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05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8862DF4-3AB5-4607-8CCC-6B8ABC7CD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0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13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688F435-0DC3-47E5-83F5-72E86DC32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" y="0"/>
            <a:ext cx="12186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88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D169CD1-067B-404B-BA6E-2468F13FB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7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85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Sprint Aagaard Korsholm</dc:creator>
  <cp:lastModifiedBy>Sprint Aagaard Korsholm</cp:lastModifiedBy>
  <cp:revision>23</cp:revision>
  <dcterms:created xsi:type="dcterms:W3CDTF">2024-07-15T09:49:47Z</dcterms:created>
  <dcterms:modified xsi:type="dcterms:W3CDTF">2024-07-17T08:18:08Z</dcterms:modified>
</cp:coreProperties>
</file>