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86" r:id="rId2"/>
    <p:sldId id="691" r:id="rId3"/>
    <p:sldId id="690" r:id="rId4"/>
    <p:sldId id="688" r:id="rId5"/>
    <p:sldId id="689" r:id="rId6"/>
    <p:sldId id="692" r:id="rId7"/>
    <p:sldId id="695" r:id="rId8"/>
    <p:sldId id="699" r:id="rId9"/>
    <p:sldId id="700" r:id="rId10"/>
    <p:sldId id="701" r:id="rId11"/>
    <p:sldId id="696" r:id="rId12"/>
    <p:sldId id="702" r:id="rId13"/>
    <p:sldId id="703" r:id="rId14"/>
    <p:sldId id="677" r:id="rId15"/>
    <p:sldId id="678" r:id="rId16"/>
    <p:sldId id="680" r:id="rId17"/>
    <p:sldId id="264" r:id="rId18"/>
    <p:sldId id="259" r:id="rId19"/>
    <p:sldId id="648" r:id="rId20"/>
    <p:sldId id="672" r:id="rId21"/>
    <p:sldId id="258" r:id="rId22"/>
    <p:sldId id="263" r:id="rId23"/>
    <p:sldId id="663" r:id="rId24"/>
    <p:sldId id="650" r:id="rId25"/>
    <p:sldId id="681" r:id="rId26"/>
    <p:sldId id="682" r:id="rId27"/>
    <p:sldId id="514" r:id="rId28"/>
    <p:sldId id="615" r:id="rId29"/>
    <p:sldId id="684" r:id="rId3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2444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96077-5E2D-4F6A-A2E5-F74DE44B7CE1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0EC6-7A6D-41BA-BD7F-DF1D87E54A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8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Intro oversigt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90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Nogle af de mange hylder med åndelige tilbud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800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Et kig på en sådan hylde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9857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Fx er ”</a:t>
            </a:r>
            <a:r>
              <a:rPr lang="da-DK" dirty="0" err="1"/>
              <a:t>Mindfuldness</a:t>
            </a:r>
            <a:r>
              <a:rPr lang="da-DK" dirty="0"/>
              <a:t>” sammensat af mange ting, hvoraf nogle er åndelige, andre er ikke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074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Dybest set og for det meste ganske skjult, er dagsordenen for alt det nyreligiøse det sammen som ved syndefaldet: få mennesket væk fra sin skaber.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594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 nyreligiøse brug af begrebet ”energi” er helt forskellig fra almindelig sprogbrug.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139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Læs bare teksten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44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Nogle shopper også lidt Jesus 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8568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Men ved de, at han er totalt anderledes end alt det andet i vognen?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1866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Måske en måde at indlede en snak med en nyreligiøs?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9217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bede for de og måske invitere dem til at møde Jesus i menigheden…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305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kan du skrive overskrifter mm hvis du vil have dem med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208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AC4B77-CDB5-448A-AA45-4DD27AE343DE}" type="slidenum">
              <a:rPr lang="da-DK" altLang="da-DK" sz="1200" b="0" smtClean="0"/>
              <a:pPr/>
              <a:t>27</a:t>
            </a:fld>
            <a:endParaRPr lang="da-DK" altLang="da-DK" sz="1200" b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a-DK" altLang="da-DK" dirty="0"/>
              <a:t>Engle i Bibelen. Se </a:t>
            </a:r>
            <a:r>
              <a:rPr lang="da-DK" altLang="da-DK" dirty="0" err="1"/>
              <a:t>evnt</a:t>
            </a:r>
            <a:r>
              <a:rPr lang="da-DK" altLang="da-DK" dirty="0"/>
              <a:t>. https://indremission.dk/profil/sprint-aagaard-korsholm hvor jeg har et lille hæfte om engle liggende som pdf…</a:t>
            </a:r>
          </a:p>
        </p:txBody>
      </p:sp>
    </p:spTree>
    <p:extLst>
      <p:ext uri="{BB962C8B-B14F-4D97-AF65-F5344CB8AC3E}">
        <p14:creationId xmlns:p14="http://schemas.microsoft.com/office/powerpoint/2010/main" val="225792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 Kor 11,13-14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4938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Kort illustration af Guds beskrivelse af et menneske og dets evige skæbne, der afhænger af fællesskabet med Jesus!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55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Generel illustration af det bibelske syn på menneskets relationer som skabt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653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Dette og næste slide: din egen lykke (hestesko)s smed  .. Og når projektet går galt…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472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Dette og de næste 3 slides: 1. Det autonome ”frie” menneske, der har mod på det hele</a:t>
            </a:r>
          </a:p>
          <a:p>
            <a:r>
              <a:rPr lang="da-DK" dirty="0"/>
              <a:t>2: Når det ramler, har dette menneske intet at støtte sig til</a:t>
            </a:r>
          </a:p>
          <a:p>
            <a:r>
              <a:rPr lang="da-DK" dirty="0"/>
              <a:t>3: Et menneske, der lever i troen på Gud</a:t>
            </a:r>
          </a:p>
          <a:p>
            <a:r>
              <a:rPr lang="da-DK" dirty="0"/>
              <a:t>4: her bærer Gud, også når alt andet svigter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157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Dette og de to næste slides:</a:t>
            </a:r>
          </a:p>
          <a:p>
            <a:r>
              <a:rPr lang="da-DK" dirty="0"/>
              <a:t>1: det uafhængige autonome menneske i sin isolation</a:t>
            </a:r>
          </a:p>
          <a:p>
            <a:r>
              <a:rPr lang="da-DK" dirty="0"/>
              <a:t>2: det kan nemt opleve sig som helt alene i verden</a:t>
            </a:r>
          </a:p>
          <a:p>
            <a:r>
              <a:rPr lang="da-DK" dirty="0"/>
              <a:t>3: for den kristne er både det menneskelige fællesskab i menigheden og  Gud selv altid nær, så det  er aldrig alene.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044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 følgende 14 slides kan bruges til Den nye åndeligheds tag-selv-supermarked.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39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er en enorm sammenblanding af alt muligt i 1000 variationer!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1071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 bød man ind på én religion med alt, hvad den sagde. Nu shopper man helt frit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E0EC6-7A6D-41BA-BD7F-DF1D87E54A6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F5116-D73D-4E4A-84EF-7209FEADA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12076CB-493C-4B27-813B-83180B4FB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2FE18C9-5F7A-4011-BC5D-CACFBE4F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41A74A-21A9-4848-BCCD-F3476689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47ABAA-4175-4351-A336-107CE95C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426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DEED8C-6F63-46C3-961A-CB7306CF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0DC3103-2C21-4659-9A8F-CD6AAE257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524456B-8776-4EFC-8A07-5DF52B90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62DCE72-857E-4D34-BDB3-0019B78E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C8F8404-D1DD-42CF-9D7E-9774DA4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37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B9A917E-C81F-44C3-A3D3-C87CC956B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A02B1C1-9852-4CFE-B465-8A25D66CA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68244C-F58C-4A7D-B023-90D37EB4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F8B687-2820-437F-952F-A9699C4F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AB8B5D-E8CB-4B33-87AF-AFC75875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22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E8333-A187-42CC-A5D0-580493B2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310A2B-0682-44AB-8FD7-98E075677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7721A0-4E87-464C-A478-485053EC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104CC87-7C43-4A05-BBB5-9DF2DBFD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3B8F26-03BF-4AD3-8C33-F2FA23B0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84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42F5B-4A6E-45DF-9DE3-91DEF992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142F1C-60AB-4CDD-B57B-56EEB9FC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EB1748-E1E1-4962-B1CE-AFC2DA50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166871-166B-4E46-91D9-CA16AB09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93E45B-ED25-451F-92C4-FF820AD7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8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CE82A-2CAC-4D34-87DA-781485FB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FC621B-2965-4239-BAEA-1B5450702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2CB4A8-1396-498E-87A4-75C6DF9BA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A378958-7946-4CAB-A395-9B2EA75B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ADC3304-E193-4EAA-B4C4-2F1AFE11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0F357F2-875F-4452-A630-2DDA8A18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9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11BB0-37B8-4232-915C-B002F8E4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AFAF831-C8D3-472C-A148-BDC162C93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456708F-6351-4E07-AA06-F30E22A46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564256B-32BA-44F3-82AC-259804659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730F372-31CB-4DFB-A474-3F0A1452A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791DFB1-6446-493A-8FD9-D79492CD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9E8D73C-3DA9-4660-8E0E-45351A6F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86A161D-8E1B-4995-A297-07E9C192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267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6D5B9-E9DF-4328-B09E-3CF13360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3C63FDC-3DB0-4884-AAE0-5BA174BA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71A6D1B-03D6-470A-8242-E14D4FC3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AC1DF51-F67E-45FC-8802-86EFDD1B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634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3860F5-F69D-46C7-AFA5-0EFD376B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E35B9D7-A188-47A8-BA86-4D5083E6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2287013-0B3F-43B5-AA45-0A36026B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30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4D50C-6172-4676-A520-E6B26A12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3EFE05-6729-4AB6-851B-B9E00D9A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D7F7B3-F276-4C84-8F51-924AEF26C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7EBC56-9036-40D0-B4DE-9CCD21F6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D1AA30-BDDE-4E3C-8A82-3F08B3A2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A47156B-080C-443D-BCD6-F6F1888C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16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D1998-A0A6-4EBF-9689-9C7AF9A0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6F2A835-F597-452F-8D66-E7CD8955A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358C2CF-8872-4B49-9ED6-0CC9A5623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252D54-FBDD-438E-B183-B9C94EDF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7285EA-87EC-47F3-8586-7BC6258F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6294D5C-CDBD-4A1A-BE25-C549BC5A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93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93C5CC3-5CDF-4B71-85E8-CC1B3660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D528FB-02F9-489D-9B9E-663002806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A022F6B-2BF6-4537-925A-CABF22153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B4E2-69BA-43FB-93B2-85BE0D09F95D}" type="datetimeFigureOut">
              <a:rPr lang="da-DK" smtClean="0"/>
              <a:t>09-07-2026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6359854-5C57-4031-BF09-272809C9B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71AC8DE-6752-4545-AFA4-E66B8186F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DFE81-016C-4361-81D4-2B11FC7AB9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02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AF72B934-7AED-4717-A2BC-1D85D8F67579}"/>
              </a:ext>
            </a:extLst>
          </p:cNvPr>
          <p:cNvSpPr txBox="1"/>
          <p:nvPr/>
        </p:nvSpPr>
        <p:spPr>
          <a:xfrm>
            <a:off x="846667" y="220133"/>
            <a:ext cx="1108880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/>
              <a:t>Mulige slides til </a:t>
            </a:r>
          </a:p>
          <a:p>
            <a:r>
              <a:rPr lang="da-DK" sz="5400" b="1" dirty="0"/>
              <a:t>Temaundervisning 2026:</a:t>
            </a:r>
          </a:p>
          <a:p>
            <a:endParaRPr lang="da-DK" sz="5400" b="1" dirty="0"/>
          </a:p>
          <a:p>
            <a:r>
              <a:rPr lang="da-DK" sz="5400" b="1" dirty="0"/>
              <a:t>Brug hvad du vil </a:t>
            </a:r>
          </a:p>
          <a:p>
            <a:pPr marL="685800" indent="-685800">
              <a:buFontTx/>
              <a:buChar char="-"/>
            </a:pPr>
            <a:r>
              <a:rPr lang="da-DK" sz="5400" b="1" dirty="0"/>
              <a:t>og lav frit om på dem…</a:t>
            </a:r>
          </a:p>
          <a:p>
            <a:pPr marL="685800" indent="-685800">
              <a:buFontTx/>
              <a:buChar char="-"/>
            </a:pPr>
            <a:endParaRPr lang="da-DK" sz="5400" b="1" dirty="0"/>
          </a:p>
          <a:p>
            <a:pPr marL="685800" indent="-685800">
              <a:buFontTx/>
              <a:buChar char="-"/>
            </a:pPr>
            <a:r>
              <a:rPr lang="da-DK" sz="5400" b="1" dirty="0"/>
              <a:t>Forklaring: se noterne til hvert slide</a:t>
            </a:r>
          </a:p>
        </p:txBody>
      </p:sp>
    </p:spTree>
    <p:extLst>
      <p:ext uri="{BB962C8B-B14F-4D97-AF65-F5344CB8AC3E}">
        <p14:creationId xmlns:p14="http://schemas.microsoft.com/office/powerpoint/2010/main" val="644514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3CA46D2-DA92-4EFB-A81C-F8FAED508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86E9FCB-646C-4597-A6C2-C7D1549F8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A121AA0-69E8-4851-8EE9-2D75562CB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8F4086D-578D-4ED8-AFA7-6A33284C7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EFA3243-B40F-42AB-A3EF-99767C400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1BCD15A-5600-4843-9F96-C6025717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D204762-B80D-478E-B556-27D7C86B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3688" cy="69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77D8A97-4F4C-4403-B2D2-81F869242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177" cy="70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1383E55-E0BA-4CA9-B379-3DDEC280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9554" cy="70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2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AB3AD60-6FA3-4662-BF74-94EBE10B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" y="0"/>
            <a:ext cx="12182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11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1E60C89-2934-4090-A1ED-07A8F938D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A91EFC5-7A96-4D7A-82BB-DAAA518D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8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500E05F-5719-409D-8A7A-4C39272F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" y="0"/>
            <a:ext cx="12177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63AC73-A4E4-4211-9068-60BC82235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3F47FEF-6605-4177-89E4-B6F3E1F260CF}"/>
              </a:ext>
            </a:extLst>
          </p:cNvPr>
          <p:cNvSpPr txBox="1"/>
          <p:nvPr/>
        </p:nvSpPr>
        <p:spPr>
          <a:xfrm>
            <a:off x="452967" y="431794"/>
            <a:ext cx="112860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Synet på mennesket og dets muligheder.</a:t>
            </a:r>
          </a:p>
          <a:p>
            <a:endParaRPr lang="da-DK" sz="4000" b="1" dirty="0">
              <a:solidFill>
                <a:srgbClr val="21212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a-DK" sz="4000" b="1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Lektion 1: Universel sandhed om mennesket</a:t>
            </a:r>
          </a:p>
          <a:p>
            <a:endParaRPr lang="da-DK" sz="4000" b="1" dirty="0">
              <a:solidFill>
                <a:srgbClr val="21212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a-DK" sz="4000" b="1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Lektion 2: Trygheden i at være skabt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313887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CAC14B7-A8B7-49BA-A03B-4BF377D52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" y="0"/>
            <a:ext cx="1215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9682CAD-39D2-41BA-9871-BC2484460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" y="0"/>
            <a:ext cx="1218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8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A36F0E-63A0-4213-AF71-5BD832EB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" y="0"/>
            <a:ext cx="12183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09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B26B439-1818-4052-8CE5-34B8D70C8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D5E1314-E620-4C31-BFFD-D5394DC78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9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59571B6-9305-406E-B4C8-4C7A37AC1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2BDC287-C936-4E6A-B58E-4C37B1318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911424" y="262039"/>
            <a:ext cx="9988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 sz="4000" dirty="0"/>
              <a:t>60 af Bibelens 66 bøger nævner englene</a:t>
            </a:r>
          </a:p>
        </p:txBody>
      </p:sp>
      <p:pic>
        <p:nvPicPr>
          <p:cNvPr id="34819" name="Picture 6" descr="engelpyntve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26" y="1318459"/>
            <a:ext cx="2736030" cy="368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143927" y="5273059"/>
            <a:ext cx="924483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 sz="6600" dirty="0"/>
              <a:t>”Engel” = ”Sendebud”</a:t>
            </a:r>
          </a:p>
        </p:txBody>
      </p:sp>
      <p:graphicFrame>
        <p:nvGraphicFramePr>
          <p:cNvPr id="34821" name="Object 8"/>
          <p:cNvGraphicFramePr>
            <a:graphicFrameLocks noChangeAspect="1"/>
          </p:cNvGraphicFramePr>
          <p:nvPr/>
        </p:nvGraphicFramePr>
        <p:xfrm>
          <a:off x="695400" y="1295120"/>
          <a:ext cx="6149651" cy="339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orelDRAW" r:id="rId5" imgW="5762244" imgH="3185160" progId="CorelDRAW.Graphic.13">
                  <p:embed/>
                </p:oleObj>
              </mc:Choice>
              <mc:Fallback>
                <p:oleObj name="CorelDRAW" r:id="rId5" imgW="5762244" imgH="3185160" progId="CorelDRAW.Graphic.13">
                  <p:embed/>
                  <p:pic>
                    <p:nvPicPr>
                      <p:cNvPr id="348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00" y="1295120"/>
                        <a:ext cx="6149651" cy="339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33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3250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0"/>
            <a:ext cx="9577064" cy="688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07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2F1BF4C-2788-4AA7-ACE0-F7881A0FC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3" y="432816"/>
            <a:ext cx="11362953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9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63AC73-A4E4-4211-9068-60BC82235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280FB99-9538-4D68-ADF5-932E0BDC2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397933"/>
            <a:ext cx="6071616" cy="580339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9D379A6-E07E-45BA-A44B-7D074248951B}"/>
              </a:ext>
            </a:extLst>
          </p:cNvPr>
          <p:cNvSpPr txBox="1"/>
          <p:nvPr/>
        </p:nvSpPr>
        <p:spPr>
          <a:xfrm>
            <a:off x="7154333" y="397933"/>
            <a:ext cx="48852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3200" b="1" dirty="0">
                <a:solidFill>
                  <a:srgbClr val="C00000"/>
                </a:solidFill>
              </a:rPr>
              <a:t>Det kristne menneskesyn:</a:t>
            </a:r>
          </a:p>
          <a:p>
            <a:pPr algn="r"/>
            <a:r>
              <a:rPr lang="da-DK" sz="3200" b="1" dirty="0"/>
              <a:t>Skabt under Gud</a:t>
            </a:r>
          </a:p>
          <a:p>
            <a:pPr algn="r"/>
            <a:r>
              <a:rPr lang="da-DK" sz="3200" b="1" dirty="0"/>
              <a:t>Skabt over naturen</a:t>
            </a:r>
          </a:p>
          <a:p>
            <a:pPr algn="r"/>
            <a:r>
              <a:rPr lang="da-DK" sz="3200" b="1" dirty="0"/>
              <a:t>Skabt lige med alle andre   </a:t>
            </a:r>
          </a:p>
          <a:p>
            <a:pPr algn="r"/>
            <a:r>
              <a:rPr lang="da-DK" sz="3200" b="1" dirty="0"/>
              <a:t>                          mennesker</a:t>
            </a:r>
          </a:p>
          <a:p>
            <a:pPr algn="r"/>
            <a:r>
              <a:rPr lang="da-DK" sz="3200" b="1" dirty="0"/>
              <a:t>Skabt med bevidsthed om </a:t>
            </a:r>
          </a:p>
          <a:p>
            <a:pPr algn="r"/>
            <a:r>
              <a:rPr lang="da-DK" sz="3200" b="1" dirty="0"/>
              <a:t>         og relation til sig selv</a:t>
            </a:r>
          </a:p>
          <a:p>
            <a:pPr algn="r"/>
            <a:r>
              <a:rPr lang="da-DK" sz="3200" b="1" dirty="0"/>
              <a:t>Ånderne (engle/dæmoner)   </a:t>
            </a:r>
          </a:p>
          <a:p>
            <a:pPr algn="r"/>
            <a:r>
              <a:rPr lang="da-DK" sz="3200" b="1" dirty="0"/>
              <a:t>               er ikke mennesker</a:t>
            </a:r>
          </a:p>
        </p:txBody>
      </p:sp>
    </p:spTree>
    <p:extLst>
      <p:ext uri="{BB962C8B-B14F-4D97-AF65-F5344CB8AC3E}">
        <p14:creationId xmlns:p14="http://schemas.microsoft.com/office/powerpoint/2010/main" val="146355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855FCC1-D2DD-4FFB-A4E0-A0FF86A3C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0"/>
            <a:ext cx="1219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1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7682743-9CD2-443D-AD38-E53558BC8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" y="0"/>
            <a:ext cx="1218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49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3CA46D2-DA92-4EFB-A81C-F8FAED50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3CA46D2-DA92-4EFB-A81C-F8FAED508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86E9FCB-646C-4597-A6C2-C7D1549F8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3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3CA46D2-DA92-4EFB-A81C-F8FAED508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86E9FCB-646C-4597-A6C2-C7D1549F8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A121AA0-69E8-4851-8EE9-2D75562CB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4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494</Words>
  <Application>Microsoft Office PowerPoint</Application>
  <PresentationFormat>Widescreen</PresentationFormat>
  <Paragraphs>73</Paragraphs>
  <Slides>29</Slides>
  <Notes>22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CorelDRAW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Sprint Aagaard Korsholm</dc:creator>
  <cp:lastModifiedBy>Sprint Aagaard Korsholm</cp:lastModifiedBy>
  <cp:revision>85</cp:revision>
  <dcterms:created xsi:type="dcterms:W3CDTF">2024-11-13T12:10:19Z</dcterms:created>
  <dcterms:modified xsi:type="dcterms:W3CDTF">2026-07-09T11:12:33Z</dcterms:modified>
</cp:coreProperties>
</file>