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9"/>
  </p:notesMasterIdLst>
  <p:sldIdLst>
    <p:sldId id="290" r:id="rId2"/>
    <p:sldId id="292" r:id="rId3"/>
    <p:sldId id="281" r:id="rId4"/>
    <p:sldId id="291" r:id="rId5"/>
    <p:sldId id="286" r:id="rId6"/>
    <p:sldId id="289" r:id="rId7"/>
    <p:sldId id="288" r:id="rId8"/>
  </p:sldIdLst>
  <p:sldSz cx="9144000" cy="5143500" type="screen16x9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D6"/>
    <a:srgbClr val="E9F3F5"/>
    <a:srgbClr val="5DB4C6"/>
    <a:srgbClr val="6FCCAF"/>
    <a:srgbClr val="C97648"/>
    <a:srgbClr val="386B5B"/>
    <a:srgbClr val="5B9BD5"/>
    <a:srgbClr val="65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7442" autoAdjust="0"/>
  </p:normalViewPr>
  <p:slideViewPr>
    <p:cSldViewPr>
      <p:cViewPr varScale="1">
        <p:scale>
          <a:sx n="191" d="100"/>
          <a:sy n="191" d="100"/>
        </p:scale>
        <p:origin x="180" y="4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1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FFFB9F-F027-49AF-BD54-FD720973759C}" type="datetimeFigureOut">
              <a:rPr lang="da-DK"/>
              <a:pPr>
                <a:defRPr/>
              </a:pPr>
              <a:t>10-07-2024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1EE83E-7D85-4D71-88E7-E4F8F3E762D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  - 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4743450"/>
            <a:ext cx="9144000" cy="400050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5"/>
            <a:ext cx="7620520" cy="497358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a-DK" dirty="0" smtClean="0"/>
              <a:t>Overskrift – 32 </a:t>
            </a:r>
            <a:r>
              <a:rPr lang="da-DK" dirty="0" err="1" smtClean="0"/>
              <a:t>pkt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5238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Underoverskrift – 28 </a:t>
            </a:r>
            <a:r>
              <a:rPr lang="da-DK" dirty="0" err="1" smtClean="0"/>
              <a:t>pkt</a:t>
            </a:r>
            <a:endParaRPr lang="da-DK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87875"/>
            <a:ext cx="194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3888" y="2588617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Tekst – 24 </a:t>
            </a:r>
            <a:r>
              <a:rPr lang="da-DK" dirty="0" err="1" smtClean="0"/>
              <a:t>pkt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70024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  - Tekstslide ud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4743450"/>
            <a:ext cx="9144000" cy="400050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5"/>
            <a:ext cx="7620520" cy="497358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a-DK" dirty="0" smtClean="0"/>
              <a:t>Overskrift – 32 </a:t>
            </a:r>
            <a:r>
              <a:rPr lang="da-DK" dirty="0" err="1" smtClean="0"/>
              <a:t>pkt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5238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Underoverskrift – 28 </a:t>
            </a:r>
            <a:r>
              <a:rPr lang="da-DK" dirty="0" err="1" smtClean="0"/>
              <a:t>pkt</a:t>
            </a:r>
            <a:endParaRPr lang="da-DK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87875"/>
            <a:ext cx="194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3888" y="2588617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Tekst – 24 </a:t>
            </a:r>
            <a:r>
              <a:rPr lang="da-DK" dirty="0" err="1" smtClean="0"/>
              <a:t>pkt</a:t>
            </a:r>
            <a:endParaRPr lang="da-DK" dirty="0" smtClean="0"/>
          </a:p>
        </p:txBody>
      </p:sp>
      <p:sp>
        <p:nvSpPr>
          <p:cNvPr id="4" name="Rektangel 3"/>
          <p:cNvSpPr>
            <a:spLocks noChangeAspect="1"/>
          </p:cNvSpPr>
          <p:nvPr userDrawn="1"/>
        </p:nvSpPr>
        <p:spPr>
          <a:xfrm>
            <a:off x="3563888" y="51470"/>
            <a:ext cx="198125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65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  - Tekst+bo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4743450"/>
            <a:ext cx="9144000" cy="400050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pic>
        <p:nvPicPr>
          <p:cNvPr id="9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87875"/>
            <a:ext cx="194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267979"/>
            <a:ext cx="7886700" cy="50723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a-DK" dirty="0" smtClean="0"/>
              <a:t>Overskrift – 32 </a:t>
            </a:r>
            <a:r>
              <a:rPr lang="da-DK" dirty="0" err="1" smtClean="0"/>
              <a:t>pkt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040217"/>
            <a:ext cx="3583310" cy="747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da-DK" dirty="0" smtClean="0"/>
              <a:t>Underoverskrift – 28 </a:t>
            </a:r>
            <a:r>
              <a:rPr lang="da-DK" dirty="0" err="1" smtClean="0"/>
              <a:t>pkt</a:t>
            </a:r>
            <a:endParaRPr lang="da-DK" dirty="0" smtClean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2326729"/>
            <a:ext cx="3240360" cy="1404155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dirty="0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048907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  - Program m 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4743450"/>
            <a:ext cx="9144000" cy="400050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pic>
        <p:nvPicPr>
          <p:cNvPr id="11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87875"/>
            <a:ext cx="194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819063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dirty="0" smtClean="0"/>
              <a:t>Overskrift</a:t>
            </a:r>
            <a:endParaRPr lang="da-DK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8190630" cy="276344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da-DK" dirty="0" smtClean="0"/>
              <a:t>Punkt 1</a:t>
            </a:r>
            <a:endParaRPr lang="da-DK" dirty="0" smtClean="0"/>
          </a:p>
          <a:p>
            <a:pPr lvl="1"/>
            <a:r>
              <a:rPr lang="da-DK" dirty="0" smtClean="0"/>
              <a:t>Underpunkt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8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  - Sangv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4743450"/>
            <a:ext cx="9144000" cy="400050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035286"/>
            <a:ext cx="7620520" cy="497358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a-DK" dirty="0" smtClean="0"/>
              <a:t>Overskrift – 32 </a:t>
            </a:r>
            <a:r>
              <a:rPr lang="da-DK" dirty="0" err="1" smtClean="0"/>
              <a:t>pkt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688219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Underoverskrift – 28 </a:t>
            </a:r>
            <a:r>
              <a:rPr lang="da-DK" dirty="0" err="1" smtClean="0"/>
              <a:t>pkt</a:t>
            </a:r>
            <a:endParaRPr lang="da-DK" dirty="0" smtClean="0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87875"/>
            <a:ext cx="194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3888" y="3934496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Tekst – 24 </a:t>
            </a:r>
            <a:r>
              <a:rPr lang="da-DK" dirty="0" err="1" smtClean="0"/>
              <a:t>pkt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06263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 - 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761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 - Tom slide - 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5"/>
            <a:ext cx="7620520" cy="497358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a-DK" dirty="0" smtClean="0"/>
              <a:t>Overskrift – 32 </a:t>
            </a:r>
            <a:r>
              <a:rPr lang="da-DK" dirty="0" err="1" smtClean="0"/>
              <a:t>pkt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5238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Underoverskrift – 28 </a:t>
            </a:r>
            <a:r>
              <a:rPr lang="da-DK" dirty="0" err="1" smtClean="0"/>
              <a:t>pkt</a:t>
            </a:r>
            <a:endParaRPr lang="da-DK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23888" y="2588617"/>
            <a:ext cx="7548512" cy="4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Tekst – 24 </a:t>
            </a:r>
            <a:r>
              <a:rPr lang="da-DK" dirty="0" err="1" smtClean="0"/>
              <a:t>pkt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28617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4743450"/>
            <a:ext cx="9144000" cy="400050"/>
          </a:xfrm>
          <a:prstGeom prst="rect">
            <a:avLst/>
          </a:prstGeom>
          <a:solidFill>
            <a:srgbClr val="6FC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pic>
        <p:nvPicPr>
          <p:cNvPr id="3" name="Billede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4587875"/>
            <a:ext cx="194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79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7" r:id="rId2"/>
    <p:sldLayoutId id="2147483715" r:id="rId3"/>
    <p:sldLayoutId id="2147483716" r:id="rId4"/>
    <p:sldLayoutId id="2147483726" r:id="rId5"/>
    <p:sldLayoutId id="2147483712" r:id="rId6"/>
    <p:sldLayoutId id="2147483725" r:id="rId7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364022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04954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rundet rektangel 23"/>
          <p:cNvSpPr/>
          <p:nvPr/>
        </p:nvSpPr>
        <p:spPr>
          <a:xfrm>
            <a:off x="4283968" y="1968780"/>
            <a:ext cx="4303390" cy="2392083"/>
          </a:xfrm>
          <a:prstGeom prst="roundRect">
            <a:avLst/>
          </a:prstGeom>
          <a:solidFill>
            <a:srgbClr val="E7D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sz="135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8650" y="1247071"/>
            <a:ext cx="7886700" cy="55795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628650" y="1942950"/>
            <a:ext cx="3583310" cy="822314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da-D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89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620520" cy="497358"/>
          </a:xfrm>
        </p:spPr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1923678"/>
            <a:ext cx="7548512" cy="497804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74110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0039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: Indre Mission">
  <a:themeElements>
    <a:clrScheme name="Indre Mission 2024">
      <a:dk1>
        <a:srgbClr val="000000"/>
      </a:dk1>
      <a:lt1>
        <a:srgbClr val="FFFFFF"/>
      </a:lt1>
      <a:dk2>
        <a:srgbClr val="969696"/>
      </a:dk2>
      <a:lt2>
        <a:srgbClr val="FFFFFF"/>
      </a:lt2>
      <a:accent1>
        <a:srgbClr val="6FCCAF"/>
      </a:accent1>
      <a:accent2>
        <a:srgbClr val="386B5B"/>
      </a:accent2>
      <a:accent3>
        <a:srgbClr val="5DB4C6"/>
      </a:accent3>
      <a:accent4>
        <a:srgbClr val="C97648"/>
      </a:accent4>
      <a:accent5>
        <a:srgbClr val="E9F3F5"/>
      </a:accent5>
      <a:accent6>
        <a:srgbClr val="E7DCD6"/>
      </a:accent6>
      <a:hlink>
        <a:srgbClr val="5DB4C6"/>
      </a:hlink>
      <a:folHlink>
        <a:srgbClr val="386B5B"/>
      </a:folHlink>
    </a:clrScheme>
    <a:fontScheme name="Indre Mission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0</Words>
  <Application>Microsoft Office PowerPoint</Application>
  <PresentationFormat>Skærmshow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TEMA: Indre Mission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Indre 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Ben Haman Jensen</dc:creator>
  <cp:lastModifiedBy>Ben Haman Jensen</cp:lastModifiedBy>
  <cp:revision>43</cp:revision>
  <cp:lastPrinted>2024-06-24T12:30:11Z</cp:lastPrinted>
  <dcterms:created xsi:type="dcterms:W3CDTF">2024-05-03T10:23:28Z</dcterms:created>
  <dcterms:modified xsi:type="dcterms:W3CDTF">2024-07-10T10:24:38Z</dcterms:modified>
</cp:coreProperties>
</file>